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0" r:id="rId9"/>
    <p:sldId id="261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image" Target="../media/image3.gif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image" Target="../media/image3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BF870A-6F92-444F-9703-8723E7A580CE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494974-EC56-41E2-89C0-C626D53B6429}">
      <dgm:prSet phldrT="[Text]"/>
      <dgm:spPr/>
      <dgm:t>
        <a:bodyPr/>
        <a:lstStyle/>
        <a:p>
          <a:r>
            <a:rPr lang="en-US" dirty="0" smtClean="0"/>
            <a:t>The University</a:t>
          </a:r>
          <a:endParaRPr lang="en-US" dirty="0"/>
        </a:p>
      </dgm:t>
    </dgm:pt>
    <dgm:pt modelId="{8A5A37FB-6F68-453D-AEA1-4C92CB8740E6}" type="parTrans" cxnId="{65FD19C4-C301-460C-9616-C349F5CA09BC}">
      <dgm:prSet/>
      <dgm:spPr/>
      <dgm:t>
        <a:bodyPr/>
        <a:lstStyle/>
        <a:p>
          <a:endParaRPr lang="en-US"/>
        </a:p>
      </dgm:t>
    </dgm:pt>
    <dgm:pt modelId="{4CC5359C-BC6B-4749-87CE-FBB52D987FA4}" type="sibTrans" cxnId="{65FD19C4-C301-460C-9616-C349F5CA09BC}">
      <dgm:prSet/>
      <dgm:spPr/>
      <dgm:t>
        <a:bodyPr/>
        <a:lstStyle/>
        <a:p>
          <a:endParaRPr lang="en-US"/>
        </a:p>
      </dgm:t>
    </dgm:pt>
    <dgm:pt modelId="{29D09CC8-BEA3-4B74-B936-3773168DFF5B}">
      <dgm:prSet phldrT="[Text]"/>
      <dgm:spPr/>
      <dgm:t>
        <a:bodyPr/>
        <a:lstStyle/>
        <a:p>
          <a:r>
            <a:rPr lang="en-US" dirty="0" smtClean="0"/>
            <a:t>The Professional Association</a:t>
          </a:r>
          <a:endParaRPr lang="en-US" dirty="0"/>
        </a:p>
      </dgm:t>
    </dgm:pt>
    <dgm:pt modelId="{0D0CC9B7-B3B9-4D9A-94E0-783ABE9B2120}" type="parTrans" cxnId="{70E54E79-FDAC-41C1-9CCD-0435EE27CC77}">
      <dgm:prSet/>
      <dgm:spPr/>
      <dgm:t>
        <a:bodyPr/>
        <a:lstStyle/>
        <a:p>
          <a:endParaRPr lang="en-US"/>
        </a:p>
      </dgm:t>
    </dgm:pt>
    <dgm:pt modelId="{83F42644-C1B7-4B85-A8C9-E811114D5076}" type="sibTrans" cxnId="{70E54E79-FDAC-41C1-9CCD-0435EE27CC77}">
      <dgm:prSet/>
      <dgm:spPr/>
      <dgm:t>
        <a:bodyPr/>
        <a:lstStyle/>
        <a:p>
          <a:endParaRPr lang="en-US"/>
        </a:p>
      </dgm:t>
    </dgm:pt>
    <dgm:pt modelId="{CFBA7271-10BC-4F8C-B9CA-DB6EED8BF79F}">
      <dgm:prSet phldrT="[Text]"/>
      <dgm:spPr/>
      <dgm:t>
        <a:bodyPr/>
        <a:lstStyle/>
        <a:p>
          <a:r>
            <a:rPr lang="en-US" dirty="0" smtClean="0"/>
            <a:t>Clinical Practice</a:t>
          </a:r>
          <a:endParaRPr lang="en-US" dirty="0"/>
        </a:p>
      </dgm:t>
    </dgm:pt>
    <dgm:pt modelId="{75296D76-E1EA-40B1-83AE-BE7398DFD995}" type="parTrans" cxnId="{A1EF71C7-1ACF-4321-A515-5808202B0893}">
      <dgm:prSet/>
      <dgm:spPr/>
      <dgm:t>
        <a:bodyPr/>
        <a:lstStyle/>
        <a:p>
          <a:endParaRPr lang="en-US"/>
        </a:p>
      </dgm:t>
    </dgm:pt>
    <dgm:pt modelId="{F5894290-3C84-4DC9-9BF7-024E7382050B}" type="sibTrans" cxnId="{A1EF71C7-1ACF-4321-A515-5808202B0893}">
      <dgm:prSet/>
      <dgm:spPr/>
      <dgm:t>
        <a:bodyPr/>
        <a:lstStyle/>
        <a:p>
          <a:endParaRPr lang="en-US"/>
        </a:p>
      </dgm:t>
    </dgm:pt>
    <dgm:pt modelId="{4A0AFCFB-4E35-4ED6-A4C0-5F2711A21269}" type="pres">
      <dgm:prSet presAssocID="{5BBF870A-6F92-444F-9703-8723E7A580C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51BF72-68F9-483A-A98A-B30BD5058958}" type="pres">
      <dgm:prSet presAssocID="{5BBF870A-6F92-444F-9703-8723E7A580CE}" presName="bkgdShp" presStyleLbl="alignAccFollowNode1" presStyleIdx="0" presStyleCnt="1"/>
      <dgm:spPr/>
    </dgm:pt>
    <dgm:pt modelId="{00DAA303-919E-42C2-A81A-751E474C59FD}" type="pres">
      <dgm:prSet presAssocID="{5BBF870A-6F92-444F-9703-8723E7A580CE}" presName="linComp" presStyleCnt="0"/>
      <dgm:spPr/>
    </dgm:pt>
    <dgm:pt modelId="{3B05D0EC-41AC-4F78-B427-EA63493EF503}" type="pres">
      <dgm:prSet presAssocID="{13494974-EC56-41E2-89C0-C626D53B6429}" presName="compNode" presStyleCnt="0"/>
      <dgm:spPr/>
    </dgm:pt>
    <dgm:pt modelId="{C54B7F7C-B5CC-40CD-9BC2-0795944ADC8B}" type="pres">
      <dgm:prSet presAssocID="{13494974-EC56-41E2-89C0-C626D53B642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AE043C-D174-4485-B6CE-CFAD33A10EC3}" type="pres">
      <dgm:prSet presAssocID="{13494974-EC56-41E2-89C0-C626D53B6429}" presName="invisiNode" presStyleLbl="node1" presStyleIdx="0" presStyleCnt="3"/>
      <dgm:spPr/>
    </dgm:pt>
    <dgm:pt modelId="{68CA5DC2-0AFE-4264-883F-11D37C784671}" type="pres">
      <dgm:prSet presAssocID="{13494974-EC56-41E2-89C0-C626D53B6429}" presName="imagNode" presStyleLbl="fgImgPlace1" presStyleIdx="0" presStyleCnt="3" custScaleX="62396" custScaleY="10988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266625A-A3AA-45DA-AD72-5F68675FAB96}" type="pres">
      <dgm:prSet presAssocID="{4CC5359C-BC6B-4749-87CE-FBB52D987FA4}" presName="sibTrans" presStyleLbl="sibTrans2D1" presStyleIdx="0" presStyleCnt="0"/>
      <dgm:spPr/>
      <dgm:t>
        <a:bodyPr/>
        <a:lstStyle/>
        <a:p>
          <a:endParaRPr lang="en-US"/>
        </a:p>
      </dgm:t>
    </dgm:pt>
    <dgm:pt modelId="{A083F56A-9BD7-43F1-80AA-250F8365F24B}" type="pres">
      <dgm:prSet presAssocID="{29D09CC8-BEA3-4B74-B936-3773168DFF5B}" presName="compNode" presStyleCnt="0"/>
      <dgm:spPr/>
    </dgm:pt>
    <dgm:pt modelId="{E864B7FF-DCD9-4CFD-A529-2CC9B171EBAD}" type="pres">
      <dgm:prSet presAssocID="{29D09CC8-BEA3-4B74-B936-3773168DFF5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510470-9067-4AC7-9A0E-6D394DA2246C}" type="pres">
      <dgm:prSet presAssocID="{29D09CC8-BEA3-4B74-B936-3773168DFF5B}" presName="invisiNode" presStyleLbl="node1" presStyleIdx="1" presStyleCnt="3"/>
      <dgm:spPr/>
    </dgm:pt>
    <dgm:pt modelId="{52E12950-9F78-4EBC-809E-CC432D8B1C8E}" type="pres">
      <dgm:prSet presAssocID="{29D09CC8-BEA3-4B74-B936-3773168DFF5B}" presName="imagNode" presStyleLbl="fgImgPlace1" presStyleIdx="1" presStyleCnt="3" custScaleX="231061" custScaleY="7166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4B1EB52C-5FCE-4FD7-B64C-6064D9A18724}" type="pres">
      <dgm:prSet presAssocID="{83F42644-C1B7-4B85-A8C9-E811114D5076}" presName="sibTrans" presStyleLbl="sibTrans2D1" presStyleIdx="0" presStyleCnt="0"/>
      <dgm:spPr/>
      <dgm:t>
        <a:bodyPr/>
        <a:lstStyle/>
        <a:p>
          <a:endParaRPr lang="en-US"/>
        </a:p>
      </dgm:t>
    </dgm:pt>
    <dgm:pt modelId="{F81DF12D-08B0-4B46-872E-48C9A92676A6}" type="pres">
      <dgm:prSet presAssocID="{CFBA7271-10BC-4F8C-B9CA-DB6EED8BF79F}" presName="compNode" presStyleCnt="0"/>
      <dgm:spPr/>
    </dgm:pt>
    <dgm:pt modelId="{68F1086F-3F46-44CC-9198-636C57599B11}" type="pres">
      <dgm:prSet presAssocID="{CFBA7271-10BC-4F8C-B9CA-DB6EED8BF79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E30C4F-CB4A-4D46-A9D9-BBC53D8C7B4D}" type="pres">
      <dgm:prSet presAssocID="{CFBA7271-10BC-4F8C-B9CA-DB6EED8BF79F}" presName="invisiNode" presStyleLbl="node1" presStyleIdx="2" presStyleCnt="3"/>
      <dgm:spPr/>
    </dgm:pt>
    <dgm:pt modelId="{DD9D4CB0-20D1-4B37-9066-8CF1D470E8F9}" type="pres">
      <dgm:prSet presAssocID="{CFBA7271-10BC-4F8C-B9CA-DB6EED8BF79F}" presName="imagNode" presStyleLbl="fgImgPlace1" presStyleIdx="2" presStyleCnt="3" custScaleX="102853" custScaleY="114382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A1EF71C7-1ACF-4321-A515-5808202B0893}" srcId="{5BBF870A-6F92-444F-9703-8723E7A580CE}" destId="{CFBA7271-10BC-4F8C-B9CA-DB6EED8BF79F}" srcOrd="2" destOrd="0" parTransId="{75296D76-E1EA-40B1-83AE-BE7398DFD995}" sibTransId="{F5894290-3C84-4DC9-9BF7-024E7382050B}"/>
    <dgm:cxn modelId="{70E54E79-FDAC-41C1-9CCD-0435EE27CC77}" srcId="{5BBF870A-6F92-444F-9703-8723E7A580CE}" destId="{29D09CC8-BEA3-4B74-B936-3773168DFF5B}" srcOrd="1" destOrd="0" parTransId="{0D0CC9B7-B3B9-4D9A-94E0-783ABE9B2120}" sibTransId="{83F42644-C1B7-4B85-A8C9-E811114D5076}"/>
    <dgm:cxn modelId="{65FD19C4-C301-460C-9616-C349F5CA09BC}" srcId="{5BBF870A-6F92-444F-9703-8723E7A580CE}" destId="{13494974-EC56-41E2-89C0-C626D53B6429}" srcOrd="0" destOrd="0" parTransId="{8A5A37FB-6F68-453D-AEA1-4C92CB8740E6}" sibTransId="{4CC5359C-BC6B-4749-87CE-FBB52D987FA4}"/>
    <dgm:cxn modelId="{33630C2D-9036-411A-991A-B272F0DEC5B6}" type="presOf" srcId="{4CC5359C-BC6B-4749-87CE-FBB52D987FA4}" destId="{E266625A-A3AA-45DA-AD72-5F68675FAB96}" srcOrd="0" destOrd="0" presId="urn:microsoft.com/office/officeart/2005/8/layout/pList2"/>
    <dgm:cxn modelId="{AB67277E-ACA1-4787-91C0-BBC2C9A9E159}" type="presOf" srcId="{13494974-EC56-41E2-89C0-C626D53B6429}" destId="{C54B7F7C-B5CC-40CD-9BC2-0795944ADC8B}" srcOrd="0" destOrd="0" presId="urn:microsoft.com/office/officeart/2005/8/layout/pList2"/>
    <dgm:cxn modelId="{2A97FD06-B8C7-49EA-AEB7-95BCB64CA2E0}" type="presOf" srcId="{83F42644-C1B7-4B85-A8C9-E811114D5076}" destId="{4B1EB52C-5FCE-4FD7-B64C-6064D9A18724}" srcOrd="0" destOrd="0" presId="urn:microsoft.com/office/officeart/2005/8/layout/pList2"/>
    <dgm:cxn modelId="{67FEA762-15E6-41A1-93E8-61E8EBBA3FCC}" type="presOf" srcId="{5BBF870A-6F92-444F-9703-8723E7A580CE}" destId="{4A0AFCFB-4E35-4ED6-A4C0-5F2711A21269}" srcOrd="0" destOrd="0" presId="urn:microsoft.com/office/officeart/2005/8/layout/pList2"/>
    <dgm:cxn modelId="{A8825E60-372C-4BF3-855D-34F0053EC827}" type="presOf" srcId="{CFBA7271-10BC-4F8C-B9CA-DB6EED8BF79F}" destId="{68F1086F-3F46-44CC-9198-636C57599B11}" srcOrd="0" destOrd="0" presId="urn:microsoft.com/office/officeart/2005/8/layout/pList2"/>
    <dgm:cxn modelId="{45459EAB-7371-46CE-B7AA-BAE4A8013293}" type="presOf" srcId="{29D09CC8-BEA3-4B74-B936-3773168DFF5B}" destId="{E864B7FF-DCD9-4CFD-A529-2CC9B171EBAD}" srcOrd="0" destOrd="0" presId="urn:microsoft.com/office/officeart/2005/8/layout/pList2"/>
    <dgm:cxn modelId="{FED49016-0A7C-4098-93F8-080844FB4A00}" type="presParOf" srcId="{4A0AFCFB-4E35-4ED6-A4C0-5F2711A21269}" destId="{2951BF72-68F9-483A-A98A-B30BD5058958}" srcOrd="0" destOrd="0" presId="urn:microsoft.com/office/officeart/2005/8/layout/pList2"/>
    <dgm:cxn modelId="{64444ADA-C3CE-47F7-9396-4DBC1D94EBDE}" type="presParOf" srcId="{4A0AFCFB-4E35-4ED6-A4C0-5F2711A21269}" destId="{00DAA303-919E-42C2-A81A-751E474C59FD}" srcOrd="1" destOrd="0" presId="urn:microsoft.com/office/officeart/2005/8/layout/pList2"/>
    <dgm:cxn modelId="{BC2C0689-F239-4B7E-BBB6-BA4438D0FFEB}" type="presParOf" srcId="{00DAA303-919E-42C2-A81A-751E474C59FD}" destId="{3B05D0EC-41AC-4F78-B427-EA63493EF503}" srcOrd="0" destOrd="0" presId="urn:microsoft.com/office/officeart/2005/8/layout/pList2"/>
    <dgm:cxn modelId="{AE332C20-4320-4258-8882-EF0F67E7A3A9}" type="presParOf" srcId="{3B05D0EC-41AC-4F78-B427-EA63493EF503}" destId="{C54B7F7C-B5CC-40CD-9BC2-0795944ADC8B}" srcOrd="0" destOrd="0" presId="urn:microsoft.com/office/officeart/2005/8/layout/pList2"/>
    <dgm:cxn modelId="{6E9FB153-F579-4DA5-A989-E53BAD975EED}" type="presParOf" srcId="{3B05D0EC-41AC-4F78-B427-EA63493EF503}" destId="{98AE043C-D174-4485-B6CE-CFAD33A10EC3}" srcOrd="1" destOrd="0" presId="urn:microsoft.com/office/officeart/2005/8/layout/pList2"/>
    <dgm:cxn modelId="{0C5085BB-C713-4ABB-A360-A31FC00DF5DC}" type="presParOf" srcId="{3B05D0EC-41AC-4F78-B427-EA63493EF503}" destId="{68CA5DC2-0AFE-4264-883F-11D37C784671}" srcOrd="2" destOrd="0" presId="urn:microsoft.com/office/officeart/2005/8/layout/pList2"/>
    <dgm:cxn modelId="{76B2825B-A67E-476A-9C63-4022B05F418A}" type="presParOf" srcId="{00DAA303-919E-42C2-A81A-751E474C59FD}" destId="{E266625A-A3AA-45DA-AD72-5F68675FAB96}" srcOrd="1" destOrd="0" presId="urn:microsoft.com/office/officeart/2005/8/layout/pList2"/>
    <dgm:cxn modelId="{34EAFD75-7292-4B6B-8AE2-A975E1098D7C}" type="presParOf" srcId="{00DAA303-919E-42C2-A81A-751E474C59FD}" destId="{A083F56A-9BD7-43F1-80AA-250F8365F24B}" srcOrd="2" destOrd="0" presId="urn:microsoft.com/office/officeart/2005/8/layout/pList2"/>
    <dgm:cxn modelId="{D439E174-576E-414B-9067-76414FE1A2E1}" type="presParOf" srcId="{A083F56A-9BD7-43F1-80AA-250F8365F24B}" destId="{E864B7FF-DCD9-4CFD-A529-2CC9B171EBAD}" srcOrd="0" destOrd="0" presId="urn:microsoft.com/office/officeart/2005/8/layout/pList2"/>
    <dgm:cxn modelId="{7FE5A1F1-8FBF-4BF0-83B6-A73E46B837F6}" type="presParOf" srcId="{A083F56A-9BD7-43F1-80AA-250F8365F24B}" destId="{0F510470-9067-4AC7-9A0E-6D394DA2246C}" srcOrd="1" destOrd="0" presId="urn:microsoft.com/office/officeart/2005/8/layout/pList2"/>
    <dgm:cxn modelId="{027D392C-1F68-4BED-B600-88F96FCAE397}" type="presParOf" srcId="{A083F56A-9BD7-43F1-80AA-250F8365F24B}" destId="{52E12950-9F78-4EBC-809E-CC432D8B1C8E}" srcOrd="2" destOrd="0" presId="urn:microsoft.com/office/officeart/2005/8/layout/pList2"/>
    <dgm:cxn modelId="{6E581DEA-E076-42B6-AEE9-CE314C4DFFD1}" type="presParOf" srcId="{00DAA303-919E-42C2-A81A-751E474C59FD}" destId="{4B1EB52C-5FCE-4FD7-B64C-6064D9A18724}" srcOrd="3" destOrd="0" presId="urn:microsoft.com/office/officeart/2005/8/layout/pList2"/>
    <dgm:cxn modelId="{A5ABC755-5546-4741-B2E9-25EFB6CB2F85}" type="presParOf" srcId="{00DAA303-919E-42C2-A81A-751E474C59FD}" destId="{F81DF12D-08B0-4B46-872E-48C9A92676A6}" srcOrd="4" destOrd="0" presId="urn:microsoft.com/office/officeart/2005/8/layout/pList2"/>
    <dgm:cxn modelId="{F4A87CB4-BD88-41C3-B57A-F0E32A905329}" type="presParOf" srcId="{F81DF12D-08B0-4B46-872E-48C9A92676A6}" destId="{68F1086F-3F46-44CC-9198-636C57599B11}" srcOrd="0" destOrd="0" presId="urn:microsoft.com/office/officeart/2005/8/layout/pList2"/>
    <dgm:cxn modelId="{3D0666A7-55E0-436D-91C5-840E8D719125}" type="presParOf" srcId="{F81DF12D-08B0-4B46-872E-48C9A92676A6}" destId="{09E30C4F-CB4A-4D46-A9D9-BBC53D8C7B4D}" srcOrd="1" destOrd="0" presId="urn:microsoft.com/office/officeart/2005/8/layout/pList2"/>
    <dgm:cxn modelId="{EA60ED05-6385-426B-833E-DD18858D002D}" type="presParOf" srcId="{F81DF12D-08B0-4B46-872E-48C9A92676A6}" destId="{DD9D4CB0-20D1-4B37-9066-8CF1D470E8F9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ED8FCE-4E9E-EF44-90A6-9F1257BD9AA9}" type="doc">
      <dgm:prSet loTypeId="urn:microsoft.com/office/officeart/2005/8/layout/matrix3" loCatId="matrix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7F45D4-333C-CC4F-B03A-CCF1A78F6D27}">
      <dgm:prSet phldrT="[Text]"/>
      <dgm:spPr/>
      <dgm:t>
        <a:bodyPr/>
        <a:lstStyle/>
        <a:p>
          <a:r>
            <a:rPr lang="en-US" dirty="0" smtClean="0">
              <a:latin typeface="Arial"/>
              <a:cs typeface="Arial"/>
            </a:rPr>
            <a:t>Education</a:t>
          </a:r>
          <a:endParaRPr lang="en-US" dirty="0">
            <a:latin typeface="Arial"/>
            <a:cs typeface="Arial"/>
          </a:endParaRPr>
        </a:p>
      </dgm:t>
    </dgm:pt>
    <dgm:pt modelId="{0EB3CE1C-11A4-114C-A85E-9B3E4C15CC1A}" type="parTrans" cxnId="{80FF580C-8728-8543-B075-DADDC97EB578}">
      <dgm:prSet/>
      <dgm:spPr/>
      <dgm:t>
        <a:bodyPr/>
        <a:lstStyle/>
        <a:p>
          <a:endParaRPr lang="en-US"/>
        </a:p>
      </dgm:t>
    </dgm:pt>
    <dgm:pt modelId="{BA28A6EA-4692-0547-B6BE-82E341DA7CE0}" type="sibTrans" cxnId="{80FF580C-8728-8543-B075-DADDC97EB578}">
      <dgm:prSet/>
      <dgm:spPr/>
      <dgm:t>
        <a:bodyPr/>
        <a:lstStyle/>
        <a:p>
          <a:endParaRPr lang="en-US"/>
        </a:p>
      </dgm:t>
    </dgm:pt>
    <dgm:pt modelId="{3C7A63B0-420D-8D44-8077-E5FBC08EC4B6}">
      <dgm:prSet phldrT="[Text]"/>
      <dgm:spPr/>
      <dgm:t>
        <a:bodyPr/>
        <a:lstStyle/>
        <a:p>
          <a:r>
            <a:rPr lang="en-US" dirty="0" smtClean="0">
              <a:latin typeface="Arial"/>
              <a:cs typeface="Arial"/>
            </a:rPr>
            <a:t>Research</a:t>
          </a:r>
          <a:endParaRPr lang="en-US" dirty="0">
            <a:latin typeface="Arial"/>
            <a:cs typeface="Arial"/>
          </a:endParaRPr>
        </a:p>
      </dgm:t>
    </dgm:pt>
    <dgm:pt modelId="{109E8782-AD5D-FD4D-83A3-81CDD7C67AE6}" type="parTrans" cxnId="{57D1CAA4-BF70-254B-B8D8-96B5137C0360}">
      <dgm:prSet/>
      <dgm:spPr/>
      <dgm:t>
        <a:bodyPr/>
        <a:lstStyle/>
        <a:p>
          <a:endParaRPr lang="en-US"/>
        </a:p>
      </dgm:t>
    </dgm:pt>
    <dgm:pt modelId="{CE226285-787F-BE4D-B7A9-B6371EE5537F}" type="sibTrans" cxnId="{57D1CAA4-BF70-254B-B8D8-96B5137C0360}">
      <dgm:prSet/>
      <dgm:spPr/>
      <dgm:t>
        <a:bodyPr/>
        <a:lstStyle/>
        <a:p>
          <a:endParaRPr lang="en-US"/>
        </a:p>
      </dgm:t>
    </dgm:pt>
    <dgm:pt modelId="{5B490664-253B-3546-B72B-298CEEDC7D2B}">
      <dgm:prSet/>
      <dgm:spPr/>
      <dgm:t>
        <a:bodyPr/>
        <a:lstStyle/>
        <a:p>
          <a:pPr algn="ctr"/>
          <a:r>
            <a:rPr lang="en-US" dirty="0" smtClean="0">
              <a:latin typeface="Arial"/>
              <a:cs typeface="Arial"/>
            </a:rPr>
            <a:t>Clinical Practice</a:t>
          </a:r>
          <a:endParaRPr lang="en-US" dirty="0">
            <a:latin typeface="Arial"/>
            <a:cs typeface="Arial"/>
          </a:endParaRPr>
        </a:p>
      </dgm:t>
    </dgm:pt>
    <dgm:pt modelId="{C360275B-15BB-E54D-B339-6B12E5467AAE}" type="parTrans" cxnId="{595B45E0-F73F-2545-B4E9-8ACDB2877736}">
      <dgm:prSet/>
      <dgm:spPr/>
      <dgm:t>
        <a:bodyPr/>
        <a:lstStyle/>
        <a:p>
          <a:endParaRPr lang="en-US"/>
        </a:p>
      </dgm:t>
    </dgm:pt>
    <dgm:pt modelId="{6E9DD54C-1CCD-2746-A0FA-F9F788CBC9C5}" type="sibTrans" cxnId="{595B45E0-F73F-2545-B4E9-8ACDB2877736}">
      <dgm:prSet/>
      <dgm:spPr/>
      <dgm:t>
        <a:bodyPr/>
        <a:lstStyle/>
        <a:p>
          <a:endParaRPr lang="en-US"/>
        </a:p>
      </dgm:t>
    </dgm:pt>
    <dgm:pt modelId="{B1D22CB7-6507-6742-AC6C-E9CF58D3371E}">
      <dgm:prSet/>
      <dgm:spPr/>
      <dgm:t>
        <a:bodyPr/>
        <a:lstStyle/>
        <a:p>
          <a:pPr algn="ctr"/>
          <a:r>
            <a:rPr lang="en-US" dirty="0" smtClean="0">
              <a:latin typeface="Arial"/>
              <a:cs typeface="Arial"/>
            </a:rPr>
            <a:t>Clinical Admin / Policy</a:t>
          </a:r>
          <a:endParaRPr lang="en-US" dirty="0">
            <a:latin typeface="Arial"/>
            <a:cs typeface="Arial"/>
          </a:endParaRPr>
        </a:p>
      </dgm:t>
    </dgm:pt>
    <dgm:pt modelId="{0B36415B-F441-CA41-9D9C-D5C0117DE368}" type="parTrans" cxnId="{91821219-0CA4-F741-851B-6CB83A916118}">
      <dgm:prSet/>
      <dgm:spPr/>
      <dgm:t>
        <a:bodyPr/>
        <a:lstStyle/>
        <a:p>
          <a:endParaRPr lang="en-US"/>
        </a:p>
      </dgm:t>
    </dgm:pt>
    <dgm:pt modelId="{5A2432AC-CCE3-4946-8992-58365ED4A734}" type="sibTrans" cxnId="{91821219-0CA4-F741-851B-6CB83A916118}">
      <dgm:prSet/>
      <dgm:spPr/>
      <dgm:t>
        <a:bodyPr/>
        <a:lstStyle/>
        <a:p>
          <a:endParaRPr lang="en-US"/>
        </a:p>
      </dgm:t>
    </dgm:pt>
    <dgm:pt modelId="{1CAB5F70-3570-C54D-9355-F1B5D2EFE5F3}" type="pres">
      <dgm:prSet presAssocID="{47ED8FCE-4E9E-EF44-90A6-9F1257BD9AA9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9749E1-DEF2-4E42-B373-C68687FF2988}" type="pres">
      <dgm:prSet presAssocID="{47ED8FCE-4E9E-EF44-90A6-9F1257BD9AA9}" presName="diamond" presStyleLbl="bgShp" presStyleIdx="0" presStyleCnt="1"/>
      <dgm:spPr/>
    </dgm:pt>
    <dgm:pt modelId="{A14B82F6-B6CF-3F48-BDE2-DA0A9FC1AE53}" type="pres">
      <dgm:prSet presAssocID="{47ED8FCE-4E9E-EF44-90A6-9F1257BD9AA9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DAA7B5-91BE-2D45-897E-8E788D5E6E09}" type="pres">
      <dgm:prSet presAssocID="{47ED8FCE-4E9E-EF44-90A6-9F1257BD9AA9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4234DD-8CDB-0644-933E-AE069FCB2977}" type="pres">
      <dgm:prSet presAssocID="{47ED8FCE-4E9E-EF44-90A6-9F1257BD9AA9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D7D82B-C6C1-FE4A-87EF-58EA5C2AEBC9}" type="pres">
      <dgm:prSet presAssocID="{47ED8FCE-4E9E-EF44-90A6-9F1257BD9AA9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FF580C-8728-8543-B075-DADDC97EB578}" srcId="{47ED8FCE-4E9E-EF44-90A6-9F1257BD9AA9}" destId="{687F45D4-333C-CC4F-B03A-CCF1A78F6D27}" srcOrd="0" destOrd="0" parTransId="{0EB3CE1C-11A4-114C-A85E-9B3E4C15CC1A}" sibTransId="{BA28A6EA-4692-0547-B6BE-82E341DA7CE0}"/>
    <dgm:cxn modelId="{B2AD4959-AE07-C748-9462-F259DFFF2C3A}" type="presOf" srcId="{47ED8FCE-4E9E-EF44-90A6-9F1257BD9AA9}" destId="{1CAB5F70-3570-C54D-9355-F1B5D2EFE5F3}" srcOrd="0" destOrd="0" presId="urn:microsoft.com/office/officeart/2005/8/layout/matrix3"/>
    <dgm:cxn modelId="{61AB5A97-A4DC-CB4A-8FC7-A0624A77D21C}" type="presOf" srcId="{B1D22CB7-6507-6742-AC6C-E9CF58D3371E}" destId="{43D7D82B-C6C1-FE4A-87EF-58EA5C2AEBC9}" srcOrd="0" destOrd="0" presId="urn:microsoft.com/office/officeart/2005/8/layout/matrix3"/>
    <dgm:cxn modelId="{35F8EE74-056E-5944-9E21-1DA3C00F9C3F}" type="presOf" srcId="{687F45D4-333C-CC4F-B03A-CCF1A78F6D27}" destId="{A14B82F6-B6CF-3F48-BDE2-DA0A9FC1AE53}" srcOrd="0" destOrd="0" presId="urn:microsoft.com/office/officeart/2005/8/layout/matrix3"/>
    <dgm:cxn modelId="{57D1CAA4-BF70-254B-B8D8-96B5137C0360}" srcId="{47ED8FCE-4E9E-EF44-90A6-9F1257BD9AA9}" destId="{3C7A63B0-420D-8D44-8077-E5FBC08EC4B6}" srcOrd="1" destOrd="0" parTransId="{109E8782-AD5D-FD4D-83A3-81CDD7C67AE6}" sibTransId="{CE226285-787F-BE4D-B7A9-B6371EE5537F}"/>
    <dgm:cxn modelId="{91821219-0CA4-F741-851B-6CB83A916118}" srcId="{47ED8FCE-4E9E-EF44-90A6-9F1257BD9AA9}" destId="{B1D22CB7-6507-6742-AC6C-E9CF58D3371E}" srcOrd="3" destOrd="0" parTransId="{0B36415B-F441-CA41-9D9C-D5C0117DE368}" sibTransId="{5A2432AC-CCE3-4946-8992-58365ED4A734}"/>
    <dgm:cxn modelId="{6ABAB991-F596-2343-B16E-8986507C21BF}" type="presOf" srcId="{3C7A63B0-420D-8D44-8077-E5FBC08EC4B6}" destId="{89DAA7B5-91BE-2D45-897E-8E788D5E6E09}" srcOrd="0" destOrd="0" presId="urn:microsoft.com/office/officeart/2005/8/layout/matrix3"/>
    <dgm:cxn modelId="{595B45E0-F73F-2545-B4E9-8ACDB2877736}" srcId="{47ED8FCE-4E9E-EF44-90A6-9F1257BD9AA9}" destId="{5B490664-253B-3546-B72B-298CEEDC7D2B}" srcOrd="2" destOrd="0" parTransId="{C360275B-15BB-E54D-B339-6B12E5467AAE}" sibTransId="{6E9DD54C-1CCD-2746-A0FA-F9F788CBC9C5}"/>
    <dgm:cxn modelId="{E5650261-CE5D-EB46-95AB-7C9418FED958}" type="presOf" srcId="{5B490664-253B-3546-B72B-298CEEDC7D2B}" destId="{FB4234DD-8CDB-0644-933E-AE069FCB2977}" srcOrd="0" destOrd="0" presId="urn:microsoft.com/office/officeart/2005/8/layout/matrix3"/>
    <dgm:cxn modelId="{FB070ABF-E94C-3049-A6F0-C57B8807EDEC}" type="presParOf" srcId="{1CAB5F70-3570-C54D-9355-F1B5D2EFE5F3}" destId="{6D9749E1-DEF2-4E42-B373-C68687FF2988}" srcOrd="0" destOrd="0" presId="urn:microsoft.com/office/officeart/2005/8/layout/matrix3"/>
    <dgm:cxn modelId="{FF6F7AF3-6777-9E44-AE85-68DBE6367644}" type="presParOf" srcId="{1CAB5F70-3570-C54D-9355-F1B5D2EFE5F3}" destId="{A14B82F6-B6CF-3F48-BDE2-DA0A9FC1AE53}" srcOrd="1" destOrd="0" presId="urn:microsoft.com/office/officeart/2005/8/layout/matrix3"/>
    <dgm:cxn modelId="{D2E0DBB5-0B39-474C-A603-6B8A48DB37EC}" type="presParOf" srcId="{1CAB5F70-3570-C54D-9355-F1B5D2EFE5F3}" destId="{89DAA7B5-91BE-2D45-897E-8E788D5E6E09}" srcOrd="2" destOrd="0" presId="urn:microsoft.com/office/officeart/2005/8/layout/matrix3"/>
    <dgm:cxn modelId="{58679B8D-510B-2B4D-9675-67A6BE09517D}" type="presParOf" srcId="{1CAB5F70-3570-C54D-9355-F1B5D2EFE5F3}" destId="{FB4234DD-8CDB-0644-933E-AE069FCB2977}" srcOrd="3" destOrd="0" presId="urn:microsoft.com/office/officeart/2005/8/layout/matrix3"/>
    <dgm:cxn modelId="{786E2EB0-ABF7-1E4B-860A-F6DFFE0EEFB7}" type="presParOf" srcId="{1CAB5F70-3570-C54D-9355-F1B5D2EFE5F3}" destId="{43D7D82B-C6C1-FE4A-87EF-58EA5C2AEBC9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EC9DDB-8334-45E7-8670-652A4C5958BC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881215-1E3E-46DC-8FDA-12A7744A150B}">
      <dgm:prSet phldrT="[Text]"/>
      <dgm:spPr/>
      <dgm:t>
        <a:bodyPr/>
        <a:lstStyle/>
        <a:p>
          <a:r>
            <a:rPr lang="en-US" dirty="0" smtClean="0"/>
            <a:t>Challenges</a:t>
          </a:r>
          <a:endParaRPr lang="en-US" dirty="0"/>
        </a:p>
      </dgm:t>
    </dgm:pt>
    <dgm:pt modelId="{91A764DC-8017-42FD-B183-4C6B50983A2B}" type="parTrans" cxnId="{162ECC38-CA56-4F86-A200-2F55E1DD2916}">
      <dgm:prSet/>
      <dgm:spPr/>
      <dgm:t>
        <a:bodyPr/>
        <a:lstStyle/>
        <a:p>
          <a:endParaRPr lang="en-US"/>
        </a:p>
      </dgm:t>
    </dgm:pt>
    <dgm:pt modelId="{FADE9FB3-669E-4B86-8D86-50F20FD0FDC9}" type="sibTrans" cxnId="{162ECC38-CA56-4F86-A200-2F55E1DD2916}">
      <dgm:prSet/>
      <dgm:spPr/>
      <dgm:t>
        <a:bodyPr/>
        <a:lstStyle/>
        <a:p>
          <a:endParaRPr lang="en-US"/>
        </a:p>
      </dgm:t>
    </dgm:pt>
    <dgm:pt modelId="{2D1DEE97-BC67-46FC-9DB3-1A972CDCB05B}">
      <dgm:prSet phldrT="[Text]"/>
      <dgm:spPr/>
      <dgm:t>
        <a:bodyPr/>
        <a:lstStyle/>
        <a:p>
          <a:r>
            <a:rPr lang="en-US" dirty="0" smtClean="0"/>
            <a:t>Organization</a:t>
          </a:r>
          <a:endParaRPr lang="en-US" dirty="0"/>
        </a:p>
      </dgm:t>
    </dgm:pt>
    <dgm:pt modelId="{6DB3D6BD-39B5-419F-BB00-ABD6B2585C42}" type="parTrans" cxnId="{2457326C-00D1-4480-BC15-A888A046974A}">
      <dgm:prSet/>
      <dgm:spPr/>
      <dgm:t>
        <a:bodyPr/>
        <a:lstStyle/>
        <a:p>
          <a:endParaRPr lang="en-US"/>
        </a:p>
      </dgm:t>
    </dgm:pt>
    <dgm:pt modelId="{D4F7D050-CEC4-4292-A3FB-97FBD8A998AE}" type="sibTrans" cxnId="{2457326C-00D1-4480-BC15-A888A046974A}">
      <dgm:prSet/>
      <dgm:spPr/>
      <dgm:t>
        <a:bodyPr/>
        <a:lstStyle/>
        <a:p>
          <a:endParaRPr lang="en-US"/>
        </a:p>
      </dgm:t>
    </dgm:pt>
    <dgm:pt modelId="{742E2D6A-6328-4B04-B480-673F4542F7DA}">
      <dgm:prSet phldrT="[Text]"/>
      <dgm:spPr/>
      <dgm:t>
        <a:bodyPr/>
        <a:lstStyle/>
        <a:p>
          <a:r>
            <a:rPr lang="en-US" dirty="0" smtClean="0"/>
            <a:t>Benefits</a:t>
          </a:r>
          <a:endParaRPr lang="en-US" dirty="0"/>
        </a:p>
      </dgm:t>
    </dgm:pt>
    <dgm:pt modelId="{2E34A064-6074-466A-A669-BAD061DE0A81}" type="parTrans" cxnId="{595C3609-4C2F-4F4B-B165-F6AAE80B6754}">
      <dgm:prSet/>
      <dgm:spPr/>
      <dgm:t>
        <a:bodyPr/>
        <a:lstStyle/>
        <a:p>
          <a:endParaRPr lang="en-US"/>
        </a:p>
      </dgm:t>
    </dgm:pt>
    <dgm:pt modelId="{55B0466F-8C8E-4350-9B19-DC4CED52C070}" type="sibTrans" cxnId="{595C3609-4C2F-4F4B-B165-F6AAE80B6754}">
      <dgm:prSet/>
      <dgm:spPr/>
      <dgm:t>
        <a:bodyPr/>
        <a:lstStyle/>
        <a:p>
          <a:endParaRPr lang="en-US"/>
        </a:p>
      </dgm:t>
    </dgm:pt>
    <dgm:pt modelId="{08D8CC92-F3E4-4DD5-9D46-2E9EA58D3DA7}">
      <dgm:prSet phldrT="[Text]"/>
      <dgm:spPr/>
      <dgm:t>
        <a:bodyPr/>
        <a:lstStyle/>
        <a:p>
          <a:r>
            <a:rPr lang="en-US" dirty="0" smtClean="0"/>
            <a:t>Collateral reach</a:t>
          </a:r>
          <a:endParaRPr lang="en-US" dirty="0"/>
        </a:p>
      </dgm:t>
    </dgm:pt>
    <dgm:pt modelId="{638AA886-7A09-4224-8312-158BC644718C}" type="parTrans" cxnId="{7F13141A-B17D-4046-A19A-E052899E1421}">
      <dgm:prSet/>
      <dgm:spPr/>
      <dgm:t>
        <a:bodyPr/>
        <a:lstStyle/>
        <a:p>
          <a:endParaRPr lang="en-US"/>
        </a:p>
      </dgm:t>
    </dgm:pt>
    <dgm:pt modelId="{F510F2B0-6F50-44ED-AFE7-3CA986C75832}" type="sibTrans" cxnId="{7F13141A-B17D-4046-A19A-E052899E1421}">
      <dgm:prSet/>
      <dgm:spPr/>
      <dgm:t>
        <a:bodyPr/>
        <a:lstStyle/>
        <a:p>
          <a:endParaRPr lang="en-US"/>
        </a:p>
      </dgm:t>
    </dgm:pt>
    <dgm:pt modelId="{38FDDBF0-68C5-481E-8A67-BA9D170EF27C}">
      <dgm:prSet phldrT="[Text]"/>
      <dgm:spPr/>
      <dgm:t>
        <a:bodyPr/>
        <a:lstStyle/>
        <a:p>
          <a:r>
            <a:rPr lang="en-US" dirty="0" smtClean="0"/>
            <a:t>Member engagement</a:t>
          </a:r>
          <a:endParaRPr lang="en-US" dirty="0"/>
        </a:p>
      </dgm:t>
    </dgm:pt>
    <dgm:pt modelId="{5B475C0A-7421-4A5B-8344-3836E76DE711}" type="parTrans" cxnId="{43310D0D-FA52-4AFC-BADB-9E0A6FF53014}">
      <dgm:prSet/>
      <dgm:spPr/>
      <dgm:t>
        <a:bodyPr/>
        <a:lstStyle/>
        <a:p>
          <a:endParaRPr lang="en-US"/>
        </a:p>
      </dgm:t>
    </dgm:pt>
    <dgm:pt modelId="{8DD6DA93-D1E8-44B7-B2D9-A8278E92AB4E}" type="sibTrans" cxnId="{43310D0D-FA52-4AFC-BADB-9E0A6FF53014}">
      <dgm:prSet/>
      <dgm:spPr/>
      <dgm:t>
        <a:bodyPr/>
        <a:lstStyle/>
        <a:p>
          <a:endParaRPr lang="en-US"/>
        </a:p>
      </dgm:t>
    </dgm:pt>
    <dgm:pt modelId="{04205479-E481-4DC9-BECE-C9020D389A9A}">
      <dgm:prSet phldrT="[Text]"/>
      <dgm:spPr/>
      <dgm:t>
        <a:bodyPr/>
        <a:lstStyle/>
        <a:p>
          <a:r>
            <a:rPr lang="en-US" dirty="0" smtClean="0"/>
            <a:t>Widening partnerships</a:t>
          </a:r>
          <a:endParaRPr lang="en-US" dirty="0"/>
        </a:p>
      </dgm:t>
    </dgm:pt>
    <dgm:pt modelId="{7FF5C4B1-F139-4116-8F48-311475193FAF}" type="parTrans" cxnId="{27015927-FC5F-4796-825F-360FF8FCF0C0}">
      <dgm:prSet/>
      <dgm:spPr/>
      <dgm:t>
        <a:bodyPr/>
        <a:lstStyle/>
        <a:p>
          <a:endParaRPr lang="en-US"/>
        </a:p>
      </dgm:t>
    </dgm:pt>
    <dgm:pt modelId="{BC4E04E9-F127-4FBE-96ED-7B374775BFBD}" type="sibTrans" cxnId="{27015927-FC5F-4796-825F-360FF8FCF0C0}">
      <dgm:prSet/>
      <dgm:spPr/>
      <dgm:t>
        <a:bodyPr/>
        <a:lstStyle/>
        <a:p>
          <a:endParaRPr lang="en-US"/>
        </a:p>
      </dgm:t>
    </dgm:pt>
    <dgm:pt modelId="{D40E151F-8FB9-4C00-9C38-638C76EFE0D3}">
      <dgm:prSet phldrT="[Text]"/>
      <dgm:spPr/>
      <dgm:t>
        <a:bodyPr/>
        <a:lstStyle/>
        <a:p>
          <a:r>
            <a:rPr lang="en-US" dirty="0" smtClean="0"/>
            <a:t>Members</a:t>
          </a:r>
          <a:endParaRPr lang="en-US" dirty="0"/>
        </a:p>
      </dgm:t>
    </dgm:pt>
    <dgm:pt modelId="{09F2828A-E47D-406C-A23F-CFD08BEC1350}" type="sibTrans" cxnId="{85E6B525-A10F-444D-8C4F-1FD0E277BD85}">
      <dgm:prSet/>
      <dgm:spPr/>
      <dgm:t>
        <a:bodyPr/>
        <a:lstStyle/>
        <a:p>
          <a:endParaRPr lang="en-US"/>
        </a:p>
      </dgm:t>
    </dgm:pt>
    <dgm:pt modelId="{80CD079D-C5BB-488C-ABEC-9819AA5DB38D}" type="parTrans" cxnId="{85E6B525-A10F-444D-8C4F-1FD0E277BD85}">
      <dgm:prSet/>
      <dgm:spPr/>
      <dgm:t>
        <a:bodyPr/>
        <a:lstStyle/>
        <a:p>
          <a:endParaRPr lang="en-US"/>
        </a:p>
      </dgm:t>
    </dgm:pt>
    <dgm:pt modelId="{3BFC388D-62C3-49B4-A66A-BB5BFA521250}" type="pres">
      <dgm:prSet presAssocID="{4CEC9DDB-8334-45E7-8670-652A4C5958BC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FB09FC-1622-48CB-BD04-D9EEC6B03F27}" type="pres">
      <dgm:prSet presAssocID="{4CEC9DDB-8334-45E7-8670-652A4C5958BC}" presName="dummyMaxCanvas" presStyleCnt="0"/>
      <dgm:spPr/>
    </dgm:pt>
    <dgm:pt modelId="{CBC81776-5EFA-4998-9889-153D56F6F55D}" type="pres">
      <dgm:prSet presAssocID="{4CEC9DDB-8334-45E7-8670-652A4C5958BC}" presName="parentComposite" presStyleCnt="0"/>
      <dgm:spPr/>
    </dgm:pt>
    <dgm:pt modelId="{40BA3761-D8BD-48A6-B0EC-168865CF1D81}" type="pres">
      <dgm:prSet presAssocID="{4CEC9DDB-8334-45E7-8670-652A4C5958BC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149BE2E0-80EE-43ED-BE1C-41A49A33799A}" type="pres">
      <dgm:prSet presAssocID="{4CEC9DDB-8334-45E7-8670-652A4C5958BC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C1BD0A17-2180-4181-BACE-902FC5ACC09D}" type="pres">
      <dgm:prSet presAssocID="{4CEC9DDB-8334-45E7-8670-652A4C5958BC}" presName="childrenComposite" presStyleCnt="0"/>
      <dgm:spPr/>
    </dgm:pt>
    <dgm:pt modelId="{66903130-D42E-4021-A881-98D90C907B02}" type="pres">
      <dgm:prSet presAssocID="{4CEC9DDB-8334-45E7-8670-652A4C5958BC}" presName="dummyMaxCanvas_ChildArea" presStyleCnt="0"/>
      <dgm:spPr/>
    </dgm:pt>
    <dgm:pt modelId="{4C98D693-C6F4-4E1B-90A7-200C04A28168}" type="pres">
      <dgm:prSet presAssocID="{4CEC9DDB-8334-45E7-8670-652A4C5958BC}" presName="fulcrum" presStyleLbl="alignAccFollowNode1" presStyleIdx="2" presStyleCnt="4"/>
      <dgm:spPr/>
    </dgm:pt>
    <dgm:pt modelId="{F5EBC386-172E-4373-B159-8F9D331CAFC9}" type="pres">
      <dgm:prSet presAssocID="{4CEC9DDB-8334-45E7-8670-652A4C5958BC}" presName="balance_23" presStyleLbl="alignAccFollowNode1" presStyleIdx="3" presStyleCnt="4">
        <dgm:presLayoutVars>
          <dgm:bulletEnabled val="1"/>
        </dgm:presLayoutVars>
      </dgm:prSet>
      <dgm:spPr/>
    </dgm:pt>
    <dgm:pt modelId="{C45F54A3-2A64-4E60-BF12-FECCBA1B6410}" type="pres">
      <dgm:prSet presAssocID="{4CEC9DDB-8334-45E7-8670-652A4C5958BC}" presName="right_23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178F79-4321-44E3-BDB3-B11B7B31801F}" type="pres">
      <dgm:prSet presAssocID="{4CEC9DDB-8334-45E7-8670-652A4C5958BC}" presName="right_23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4FF2DA-09C4-4373-9291-8922873C59F8}" type="pres">
      <dgm:prSet presAssocID="{4CEC9DDB-8334-45E7-8670-652A4C5958BC}" presName="right_23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1DD2B7-7EF9-4B3C-B98C-052A8A58D8F4}" type="pres">
      <dgm:prSet presAssocID="{4CEC9DDB-8334-45E7-8670-652A4C5958BC}" presName="left_23_1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A588C8-2BCF-4041-AAE5-A44B97FD2051}" type="pres">
      <dgm:prSet presAssocID="{4CEC9DDB-8334-45E7-8670-652A4C5958BC}" presName="left_23_2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310D0D-FA52-4AFC-BADB-9E0A6FF53014}" srcId="{742E2D6A-6328-4B04-B480-673F4542F7DA}" destId="{38FDDBF0-68C5-481E-8A67-BA9D170EF27C}" srcOrd="1" destOrd="0" parTransId="{5B475C0A-7421-4A5B-8344-3836E76DE711}" sibTransId="{8DD6DA93-D1E8-44B7-B2D9-A8278E92AB4E}"/>
    <dgm:cxn modelId="{F706F291-524B-44F9-BF5B-68983CBF2C6B}" type="presOf" srcId="{D40E151F-8FB9-4C00-9C38-638C76EFE0D3}" destId="{241DD2B7-7EF9-4B3C-B98C-052A8A58D8F4}" srcOrd="0" destOrd="0" presId="urn:microsoft.com/office/officeart/2005/8/layout/balance1"/>
    <dgm:cxn modelId="{7F13141A-B17D-4046-A19A-E052899E1421}" srcId="{742E2D6A-6328-4B04-B480-673F4542F7DA}" destId="{08D8CC92-F3E4-4DD5-9D46-2E9EA58D3DA7}" srcOrd="0" destOrd="0" parTransId="{638AA886-7A09-4224-8312-158BC644718C}" sibTransId="{F510F2B0-6F50-44ED-AFE7-3CA986C75832}"/>
    <dgm:cxn modelId="{85E6B525-A10F-444D-8C4F-1FD0E277BD85}" srcId="{8E881215-1E3E-46DC-8FDA-12A7744A150B}" destId="{D40E151F-8FB9-4C00-9C38-638C76EFE0D3}" srcOrd="0" destOrd="0" parTransId="{80CD079D-C5BB-488C-ABEC-9819AA5DB38D}" sibTransId="{09F2828A-E47D-406C-A23F-CFD08BEC1350}"/>
    <dgm:cxn modelId="{27015927-FC5F-4796-825F-360FF8FCF0C0}" srcId="{742E2D6A-6328-4B04-B480-673F4542F7DA}" destId="{04205479-E481-4DC9-BECE-C9020D389A9A}" srcOrd="2" destOrd="0" parTransId="{7FF5C4B1-F139-4116-8F48-311475193FAF}" sibTransId="{BC4E04E9-F127-4FBE-96ED-7B374775BFBD}"/>
    <dgm:cxn modelId="{2457326C-00D1-4480-BC15-A888A046974A}" srcId="{8E881215-1E3E-46DC-8FDA-12A7744A150B}" destId="{2D1DEE97-BC67-46FC-9DB3-1A972CDCB05B}" srcOrd="1" destOrd="0" parTransId="{6DB3D6BD-39B5-419F-BB00-ABD6B2585C42}" sibTransId="{D4F7D050-CEC4-4292-A3FB-97FBD8A998AE}"/>
    <dgm:cxn modelId="{7541D379-6766-4DA7-901A-4392AD81CFAB}" type="presOf" srcId="{742E2D6A-6328-4B04-B480-673F4542F7DA}" destId="{149BE2E0-80EE-43ED-BE1C-41A49A33799A}" srcOrd="0" destOrd="0" presId="urn:microsoft.com/office/officeart/2005/8/layout/balance1"/>
    <dgm:cxn modelId="{935E5953-8731-42C0-81DE-82B4222386F1}" type="presOf" srcId="{08D8CC92-F3E4-4DD5-9D46-2E9EA58D3DA7}" destId="{C45F54A3-2A64-4E60-BF12-FECCBA1B6410}" srcOrd="0" destOrd="0" presId="urn:microsoft.com/office/officeart/2005/8/layout/balance1"/>
    <dgm:cxn modelId="{A3CAAC29-5D23-4486-9E00-DE257A094912}" type="presOf" srcId="{4CEC9DDB-8334-45E7-8670-652A4C5958BC}" destId="{3BFC388D-62C3-49B4-A66A-BB5BFA521250}" srcOrd="0" destOrd="0" presId="urn:microsoft.com/office/officeart/2005/8/layout/balance1"/>
    <dgm:cxn modelId="{E8E1BEF1-3886-4015-BEAB-18BE7E5218F6}" type="presOf" srcId="{8E881215-1E3E-46DC-8FDA-12A7744A150B}" destId="{40BA3761-D8BD-48A6-B0EC-168865CF1D81}" srcOrd="0" destOrd="0" presId="urn:microsoft.com/office/officeart/2005/8/layout/balance1"/>
    <dgm:cxn modelId="{65AFF7D9-CD37-4AC9-90F1-BD352DA356CA}" type="presOf" srcId="{04205479-E481-4DC9-BECE-C9020D389A9A}" destId="{194FF2DA-09C4-4373-9291-8922873C59F8}" srcOrd="0" destOrd="0" presId="urn:microsoft.com/office/officeart/2005/8/layout/balance1"/>
    <dgm:cxn modelId="{8984E3F6-FB20-4EC7-BECC-6540A24D38FE}" type="presOf" srcId="{2D1DEE97-BC67-46FC-9DB3-1A972CDCB05B}" destId="{1FA588C8-2BCF-4041-AAE5-A44B97FD2051}" srcOrd="0" destOrd="0" presId="urn:microsoft.com/office/officeart/2005/8/layout/balance1"/>
    <dgm:cxn modelId="{162ECC38-CA56-4F86-A200-2F55E1DD2916}" srcId="{4CEC9DDB-8334-45E7-8670-652A4C5958BC}" destId="{8E881215-1E3E-46DC-8FDA-12A7744A150B}" srcOrd="0" destOrd="0" parTransId="{91A764DC-8017-42FD-B183-4C6B50983A2B}" sibTransId="{FADE9FB3-669E-4B86-8D86-50F20FD0FDC9}"/>
    <dgm:cxn modelId="{595C3609-4C2F-4F4B-B165-F6AAE80B6754}" srcId="{4CEC9DDB-8334-45E7-8670-652A4C5958BC}" destId="{742E2D6A-6328-4B04-B480-673F4542F7DA}" srcOrd="1" destOrd="0" parTransId="{2E34A064-6074-466A-A669-BAD061DE0A81}" sibTransId="{55B0466F-8C8E-4350-9B19-DC4CED52C070}"/>
    <dgm:cxn modelId="{F816A2D1-B62E-4BAB-B7DF-E197913FE5A6}" type="presOf" srcId="{38FDDBF0-68C5-481E-8A67-BA9D170EF27C}" destId="{A2178F79-4321-44E3-BDB3-B11B7B31801F}" srcOrd="0" destOrd="0" presId="urn:microsoft.com/office/officeart/2005/8/layout/balance1"/>
    <dgm:cxn modelId="{B78364BB-C39C-4CB1-8003-8AEBCDDCDFF5}" type="presParOf" srcId="{3BFC388D-62C3-49B4-A66A-BB5BFA521250}" destId="{6FFB09FC-1622-48CB-BD04-D9EEC6B03F27}" srcOrd="0" destOrd="0" presId="urn:microsoft.com/office/officeart/2005/8/layout/balance1"/>
    <dgm:cxn modelId="{B3C347D0-6259-417E-AF79-6AE7286806B5}" type="presParOf" srcId="{3BFC388D-62C3-49B4-A66A-BB5BFA521250}" destId="{CBC81776-5EFA-4998-9889-153D56F6F55D}" srcOrd="1" destOrd="0" presId="urn:microsoft.com/office/officeart/2005/8/layout/balance1"/>
    <dgm:cxn modelId="{34D82966-02B6-4056-8E48-AA006E7D41DA}" type="presParOf" srcId="{CBC81776-5EFA-4998-9889-153D56F6F55D}" destId="{40BA3761-D8BD-48A6-B0EC-168865CF1D81}" srcOrd="0" destOrd="0" presId="urn:microsoft.com/office/officeart/2005/8/layout/balance1"/>
    <dgm:cxn modelId="{DA4703BB-BE32-4307-95A6-929ACC8F6520}" type="presParOf" srcId="{CBC81776-5EFA-4998-9889-153D56F6F55D}" destId="{149BE2E0-80EE-43ED-BE1C-41A49A33799A}" srcOrd="1" destOrd="0" presId="urn:microsoft.com/office/officeart/2005/8/layout/balance1"/>
    <dgm:cxn modelId="{F6ADC934-A9E8-4600-A04B-A1EFF87F5ED5}" type="presParOf" srcId="{3BFC388D-62C3-49B4-A66A-BB5BFA521250}" destId="{C1BD0A17-2180-4181-BACE-902FC5ACC09D}" srcOrd="2" destOrd="0" presId="urn:microsoft.com/office/officeart/2005/8/layout/balance1"/>
    <dgm:cxn modelId="{293B50EA-7FDB-4A73-9C03-C9F515012D30}" type="presParOf" srcId="{C1BD0A17-2180-4181-BACE-902FC5ACC09D}" destId="{66903130-D42E-4021-A881-98D90C907B02}" srcOrd="0" destOrd="0" presId="urn:microsoft.com/office/officeart/2005/8/layout/balance1"/>
    <dgm:cxn modelId="{7BFA1410-A2D8-4DBE-B826-F36B12AF6740}" type="presParOf" srcId="{C1BD0A17-2180-4181-BACE-902FC5ACC09D}" destId="{4C98D693-C6F4-4E1B-90A7-200C04A28168}" srcOrd="1" destOrd="0" presId="urn:microsoft.com/office/officeart/2005/8/layout/balance1"/>
    <dgm:cxn modelId="{03379276-ADD8-41E8-9721-DFB955569B2A}" type="presParOf" srcId="{C1BD0A17-2180-4181-BACE-902FC5ACC09D}" destId="{F5EBC386-172E-4373-B159-8F9D331CAFC9}" srcOrd="2" destOrd="0" presId="urn:microsoft.com/office/officeart/2005/8/layout/balance1"/>
    <dgm:cxn modelId="{AF1702E3-E76C-4DD6-922C-256F179416A9}" type="presParOf" srcId="{C1BD0A17-2180-4181-BACE-902FC5ACC09D}" destId="{C45F54A3-2A64-4E60-BF12-FECCBA1B6410}" srcOrd="3" destOrd="0" presId="urn:microsoft.com/office/officeart/2005/8/layout/balance1"/>
    <dgm:cxn modelId="{2216C49E-AB8E-431F-92C3-7808D4737CFD}" type="presParOf" srcId="{C1BD0A17-2180-4181-BACE-902FC5ACC09D}" destId="{A2178F79-4321-44E3-BDB3-B11B7B31801F}" srcOrd="4" destOrd="0" presId="urn:microsoft.com/office/officeart/2005/8/layout/balance1"/>
    <dgm:cxn modelId="{BE7DA7C7-B93C-4787-ADA5-1BB67F154091}" type="presParOf" srcId="{C1BD0A17-2180-4181-BACE-902FC5ACC09D}" destId="{194FF2DA-09C4-4373-9291-8922873C59F8}" srcOrd="5" destOrd="0" presId="urn:microsoft.com/office/officeart/2005/8/layout/balance1"/>
    <dgm:cxn modelId="{A3740031-3DE3-435C-A6D5-9A60643F7CB7}" type="presParOf" srcId="{C1BD0A17-2180-4181-BACE-902FC5ACC09D}" destId="{241DD2B7-7EF9-4B3C-B98C-052A8A58D8F4}" srcOrd="6" destOrd="0" presId="urn:microsoft.com/office/officeart/2005/8/layout/balance1"/>
    <dgm:cxn modelId="{F6134C52-1EDD-4402-BA01-7EF3FA5E337C}" type="presParOf" srcId="{C1BD0A17-2180-4181-BACE-902FC5ACC09D}" destId="{1FA588C8-2BCF-4041-AAE5-A44B97FD2051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1F60894-0C53-4679-8B1C-2BD33D9FFDCE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0D1D20-A938-4324-A951-1025E33FF029}">
      <dgm:prSet phldrT="[Text]"/>
      <dgm:spPr/>
      <dgm:t>
        <a:bodyPr/>
        <a:lstStyle/>
        <a:p>
          <a:r>
            <a:rPr lang="en-US" dirty="0" smtClean="0"/>
            <a:t>Challenges</a:t>
          </a:r>
          <a:endParaRPr lang="en-US" dirty="0"/>
        </a:p>
      </dgm:t>
    </dgm:pt>
    <dgm:pt modelId="{37327C30-F558-41A4-B1FC-66193E9FDF28}" type="parTrans" cxnId="{7A95DB1F-936E-48F2-B880-2F04DD38EE48}">
      <dgm:prSet/>
      <dgm:spPr/>
      <dgm:t>
        <a:bodyPr/>
        <a:lstStyle/>
        <a:p>
          <a:endParaRPr lang="en-US"/>
        </a:p>
      </dgm:t>
    </dgm:pt>
    <dgm:pt modelId="{470628F6-4860-419D-99B9-605DF447B045}" type="sibTrans" cxnId="{7A95DB1F-936E-48F2-B880-2F04DD38EE48}">
      <dgm:prSet/>
      <dgm:spPr/>
      <dgm:t>
        <a:bodyPr/>
        <a:lstStyle/>
        <a:p>
          <a:endParaRPr lang="en-US"/>
        </a:p>
      </dgm:t>
    </dgm:pt>
    <dgm:pt modelId="{34AB3BEB-CFBD-4BB8-9B44-E52160E92412}">
      <dgm:prSet phldrT="[Text]"/>
      <dgm:spPr/>
      <dgm:t>
        <a:bodyPr/>
        <a:lstStyle/>
        <a:p>
          <a:r>
            <a:rPr lang="en-US" dirty="0" smtClean="0"/>
            <a:t>No limits</a:t>
          </a:r>
          <a:endParaRPr lang="en-US" dirty="0"/>
        </a:p>
      </dgm:t>
    </dgm:pt>
    <dgm:pt modelId="{FF89EDA7-17CB-4CD8-9965-772456094556}" type="parTrans" cxnId="{ADBE1D05-44F0-4187-B772-A3F374E88F36}">
      <dgm:prSet/>
      <dgm:spPr/>
      <dgm:t>
        <a:bodyPr/>
        <a:lstStyle/>
        <a:p>
          <a:endParaRPr lang="en-US"/>
        </a:p>
      </dgm:t>
    </dgm:pt>
    <dgm:pt modelId="{CDD124A6-248F-4D08-81FB-EE85B426D861}" type="sibTrans" cxnId="{ADBE1D05-44F0-4187-B772-A3F374E88F36}">
      <dgm:prSet/>
      <dgm:spPr/>
      <dgm:t>
        <a:bodyPr/>
        <a:lstStyle/>
        <a:p>
          <a:endParaRPr lang="en-US"/>
        </a:p>
      </dgm:t>
    </dgm:pt>
    <dgm:pt modelId="{AAF97869-290F-4A67-89A4-1FF92C9500D9}">
      <dgm:prSet phldrT="[Text]"/>
      <dgm:spPr/>
      <dgm:t>
        <a:bodyPr/>
        <a:lstStyle/>
        <a:p>
          <a:r>
            <a:rPr lang="en-US" dirty="0" smtClean="0"/>
            <a:t>No template</a:t>
          </a:r>
          <a:endParaRPr lang="en-US" dirty="0"/>
        </a:p>
      </dgm:t>
    </dgm:pt>
    <dgm:pt modelId="{BE2EC648-96D6-4C7E-AEAA-A2635B31A8CF}" type="parTrans" cxnId="{3A0B1B5F-F5E1-499B-8F48-216228EF02C4}">
      <dgm:prSet/>
      <dgm:spPr/>
      <dgm:t>
        <a:bodyPr/>
        <a:lstStyle/>
        <a:p>
          <a:endParaRPr lang="en-US"/>
        </a:p>
      </dgm:t>
    </dgm:pt>
    <dgm:pt modelId="{912053B9-9E71-4DED-9F9E-60E99569E449}" type="sibTrans" cxnId="{3A0B1B5F-F5E1-499B-8F48-216228EF02C4}">
      <dgm:prSet/>
      <dgm:spPr/>
      <dgm:t>
        <a:bodyPr/>
        <a:lstStyle/>
        <a:p>
          <a:endParaRPr lang="en-US"/>
        </a:p>
      </dgm:t>
    </dgm:pt>
    <dgm:pt modelId="{F6A70B1C-7CC9-4445-A0FB-54797526F33E}">
      <dgm:prSet phldrT="[Text]"/>
      <dgm:spPr/>
      <dgm:t>
        <a:bodyPr/>
        <a:lstStyle/>
        <a:p>
          <a:r>
            <a:rPr lang="en-US" dirty="0" smtClean="0"/>
            <a:t>Benefits</a:t>
          </a:r>
          <a:endParaRPr lang="en-US" dirty="0"/>
        </a:p>
      </dgm:t>
    </dgm:pt>
    <dgm:pt modelId="{830E4FCD-D673-45FB-9485-A9F3910B02B7}" type="parTrans" cxnId="{D99887A5-8797-4AE2-9D88-5D55ED4CA7F5}">
      <dgm:prSet/>
      <dgm:spPr/>
      <dgm:t>
        <a:bodyPr/>
        <a:lstStyle/>
        <a:p>
          <a:endParaRPr lang="en-US"/>
        </a:p>
      </dgm:t>
    </dgm:pt>
    <dgm:pt modelId="{8D775EFE-A84A-41D0-AD82-64D3A2FDACA9}" type="sibTrans" cxnId="{D99887A5-8797-4AE2-9D88-5D55ED4CA7F5}">
      <dgm:prSet/>
      <dgm:spPr/>
      <dgm:t>
        <a:bodyPr/>
        <a:lstStyle/>
        <a:p>
          <a:endParaRPr lang="en-US"/>
        </a:p>
      </dgm:t>
    </dgm:pt>
    <dgm:pt modelId="{C8997B35-A14B-4E40-A6E5-EA8B7EE8ADDE}">
      <dgm:prSet phldrT="[Text]"/>
      <dgm:spPr/>
      <dgm:t>
        <a:bodyPr/>
        <a:lstStyle/>
        <a:p>
          <a:r>
            <a:rPr lang="en-US" dirty="0" smtClean="0"/>
            <a:t>Resources</a:t>
          </a:r>
          <a:endParaRPr lang="en-US" dirty="0"/>
        </a:p>
      </dgm:t>
    </dgm:pt>
    <dgm:pt modelId="{4C9861BC-7B46-48C1-B3E9-0D5B62B16D62}" type="parTrans" cxnId="{30BF26D2-F7A4-436E-8B85-07DA4E690B34}">
      <dgm:prSet/>
      <dgm:spPr/>
      <dgm:t>
        <a:bodyPr/>
        <a:lstStyle/>
        <a:p>
          <a:endParaRPr lang="en-US"/>
        </a:p>
      </dgm:t>
    </dgm:pt>
    <dgm:pt modelId="{6BA7B8B6-232E-4772-A9B8-1A3BDC4CCCA6}" type="sibTrans" cxnId="{30BF26D2-F7A4-436E-8B85-07DA4E690B34}">
      <dgm:prSet/>
      <dgm:spPr/>
      <dgm:t>
        <a:bodyPr/>
        <a:lstStyle/>
        <a:p>
          <a:endParaRPr lang="en-US"/>
        </a:p>
      </dgm:t>
    </dgm:pt>
    <dgm:pt modelId="{FF36E106-5CFC-4495-863D-0591136F9E90}">
      <dgm:prSet phldrT="[Text]"/>
      <dgm:spPr/>
      <dgm:t>
        <a:bodyPr/>
        <a:lstStyle/>
        <a:p>
          <a:r>
            <a:rPr lang="en-US" dirty="0" smtClean="0"/>
            <a:t>Opportunities</a:t>
          </a:r>
          <a:endParaRPr lang="en-US" dirty="0"/>
        </a:p>
      </dgm:t>
    </dgm:pt>
    <dgm:pt modelId="{A817201C-1431-48A5-BE10-8B2B427A4825}" type="parTrans" cxnId="{5DCD0D7A-33CC-461D-A432-7F26C0A6FD2D}">
      <dgm:prSet/>
      <dgm:spPr/>
      <dgm:t>
        <a:bodyPr/>
        <a:lstStyle/>
        <a:p>
          <a:endParaRPr lang="en-US"/>
        </a:p>
      </dgm:t>
    </dgm:pt>
    <dgm:pt modelId="{1A120E7A-2B2F-406A-9123-789B0D2E62A5}" type="sibTrans" cxnId="{5DCD0D7A-33CC-461D-A432-7F26C0A6FD2D}">
      <dgm:prSet/>
      <dgm:spPr/>
      <dgm:t>
        <a:bodyPr/>
        <a:lstStyle/>
        <a:p>
          <a:endParaRPr lang="en-US"/>
        </a:p>
      </dgm:t>
    </dgm:pt>
    <dgm:pt modelId="{4F6E9AA2-2CD0-4F4A-9171-7E252DEE9D63}">
      <dgm:prSet phldrT="[Text]"/>
      <dgm:spPr/>
      <dgm:t>
        <a:bodyPr/>
        <a:lstStyle/>
        <a:p>
          <a:r>
            <a:rPr lang="en-US" dirty="0" smtClean="0"/>
            <a:t>Needs</a:t>
          </a:r>
          <a:endParaRPr lang="en-US" dirty="0"/>
        </a:p>
      </dgm:t>
    </dgm:pt>
    <dgm:pt modelId="{EA701AA5-C95A-4792-8AAF-0A46E130C9A9}" type="parTrans" cxnId="{36FF631E-F57A-4C04-A0C1-36C77DC1F181}">
      <dgm:prSet/>
      <dgm:spPr/>
      <dgm:t>
        <a:bodyPr/>
        <a:lstStyle/>
        <a:p>
          <a:endParaRPr lang="en-US"/>
        </a:p>
      </dgm:t>
    </dgm:pt>
    <dgm:pt modelId="{461C026C-8C17-44B1-9838-D6E541771C42}" type="sibTrans" cxnId="{36FF631E-F57A-4C04-A0C1-36C77DC1F181}">
      <dgm:prSet/>
      <dgm:spPr/>
      <dgm:t>
        <a:bodyPr/>
        <a:lstStyle/>
        <a:p>
          <a:endParaRPr lang="en-US"/>
        </a:p>
      </dgm:t>
    </dgm:pt>
    <dgm:pt modelId="{291DF083-0071-446C-9306-6D0595DEF771}" type="pres">
      <dgm:prSet presAssocID="{81F60894-0C53-4679-8B1C-2BD33D9FFDCE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674193-93C9-4E8A-ADA8-23DDCA9209EF}" type="pres">
      <dgm:prSet presAssocID="{81F60894-0C53-4679-8B1C-2BD33D9FFDCE}" presName="dummyMaxCanvas" presStyleCnt="0"/>
      <dgm:spPr/>
    </dgm:pt>
    <dgm:pt modelId="{6D97DC0E-E5BB-449C-B23F-2CC64D4C116E}" type="pres">
      <dgm:prSet presAssocID="{81F60894-0C53-4679-8B1C-2BD33D9FFDCE}" presName="parentComposite" presStyleCnt="0"/>
      <dgm:spPr/>
    </dgm:pt>
    <dgm:pt modelId="{46DFF922-D6D8-42CC-B369-3468631150FE}" type="pres">
      <dgm:prSet presAssocID="{81F60894-0C53-4679-8B1C-2BD33D9FFDCE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70390F78-77A3-47C2-9B36-502314164FC6}" type="pres">
      <dgm:prSet presAssocID="{81F60894-0C53-4679-8B1C-2BD33D9FFDCE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5C0C7987-1E21-4029-9DA4-A8AD0E1B92D1}" type="pres">
      <dgm:prSet presAssocID="{81F60894-0C53-4679-8B1C-2BD33D9FFDCE}" presName="childrenComposite" presStyleCnt="0"/>
      <dgm:spPr/>
    </dgm:pt>
    <dgm:pt modelId="{526377F9-B721-4B34-83C9-D8D4B2038C98}" type="pres">
      <dgm:prSet presAssocID="{81F60894-0C53-4679-8B1C-2BD33D9FFDCE}" presName="dummyMaxCanvas_ChildArea" presStyleCnt="0"/>
      <dgm:spPr/>
    </dgm:pt>
    <dgm:pt modelId="{808B1185-168E-43B2-BABF-F21B7AC3AA1A}" type="pres">
      <dgm:prSet presAssocID="{81F60894-0C53-4679-8B1C-2BD33D9FFDCE}" presName="fulcrum" presStyleLbl="alignAccFollowNode1" presStyleIdx="2" presStyleCnt="4"/>
      <dgm:spPr/>
    </dgm:pt>
    <dgm:pt modelId="{AE3BFA66-C6B4-4A12-AE3D-1DDCAB652EA1}" type="pres">
      <dgm:prSet presAssocID="{81F60894-0C53-4679-8B1C-2BD33D9FFDCE}" presName="balance_23" presStyleLbl="alignAccFollowNode1" presStyleIdx="3" presStyleCnt="4">
        <dgm:presLayoutVars>
          <dgm:bulletEnabled val="1"/>
        </dgm:presLayoutVars>
      </dgm:prSet>
      <dgm:spPr/>
    </dgm:pt>
    <dgm:pt modelId="{CF8533C0-9377-40C8-81D6-5EC009C353B8}" type="pres">
      <dgm:prSet presAssocID="{81F60894-0C53-4679-8B1C-2BD33D9FFDCE}" presName="right_23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E8C440-4A44-4105-A345-86E68D7B3E0D}" type="pres">
      <dgm:prSet presAssocID="{81F60894-0C53-4679-8B1C-2BD33D9FFDCE}" presName="right_23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9E4C22-3A1E-4021-BC27-7E54C6CB33E8}" type="pres">
      <dgm:prSet presAssocID="{81F60894-0C53-4679-8B1C-2BD33D9FFDCE}" presName="right_23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7115B6-D0C1-4382-8958-DB9E5C8ED5D4}" type="pres">
      <dgm:prSet presAssocID="{81F60894-0C53-4679-8B1C-2BD33D9FFDCE}" presName="left_23_1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A6BC68-BDB1-4C88-93BC-F2D30A642CA3}" type="pres">
      <dgm:prSet presAssocID="{81F60894-0C53-4679-8B1C-2BD33D9FFDCE}" presName="left_23_2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F91B2C-1533-4C81-BE1A-B472A0B731B8}" type="presOf" srcId="{670D1D20-A938-4324-A951-1025E33FF029}" destId="{46DFF922-D6D8-42CC-B369-3468631150FE}" srcOrd="0" destOrd="0" presId="urn:microsoft.com/office/officeart/2005/8/layout/balance1"/>
    <dgm:cxn modelId="{ADBE1D05-44F0-4187-B772-A3F374E88F36}" srcId="{670D1D20-A938-4324-A951-1025E33FF029}" destId="{34AB3BEB-CFBD-4BB8-9B44-E52160E92412}" srcOrd="0" destOrd="0" parTransId="{FF89EDA7-17CB-4CD8-9965-772456094556}" sibTransId="{CDD124A6-248F-4D08-81FB-EE85B426D861}"/>
    <dgm:cxn modelId="{52C27E85-C62B-4738-974A-9B5554CD5D29}" type="presOf" srcId="{81F60894-0C53-4679-8B1C-2BD33D9FFDCE}" destId="{291DF083-0071-446C-9306-6D0595DEF771}" srcOrd="0" destOrd="0" presId="urn:microsoft.com/office/officeart/2005/8/layout/balance1"/>
    <dgm:cxn modelId="{7A95DB1F-936E-48F2-B880-2F04DD38EE48}" srcId="{81F60894-0C53-4679-8B1C-2BD33D9FFDCE}" destId="{670D1D20-A938-4324-A951-1025E33FF029}" srcOrd="0" destOrd="0" parTransId="{37327C30-F558-41A4-B1FC-66193E9FDF28}" sibTransId="{470628F6-4860-419D-99B9-605DF447B045}"/>
    <dgm:cxn modelId="{3AC58C2A-87F5-42F1-86C5-152630FE64B1}" type="presOf" srcId="{4F6E9AA2-2CD0-4F4A-9171-7E252DEE9D63}" destId="{439E4C22-3A1E-4021-BC27-7E54C6CB33E8}" srcOrd="0" destOrd="0" presId="urn:microsoft.com/office/officeart/2005/8/layout/balance1"/>
    <dgm:cxn modelId="{D99887A5-8797-4AE2-9D88-5D55ED4CA7F5}" srcId="{81F60894-0C53-4679-8B1C-2BD33D9FFDCE}" destId="{F6A70B1C-7CC9-4445-A0FB-54797526F33E}" srcOrd="1" destOrd="0" parTransId="{830E4FCD-D673-45FB-9485-A9F3910B02B7}" sibTransId="{8D775EFE-A84A-41D0-AD82-64D3A2FDACA9}"/>
    <dgm:cxn modelId="{3A0B1B5F-F5E1-499B-8F48-216228EF02C4}" srcId="{670D1D20-A938-4324-A951-1025E33FF029}" destId="{AAF97869-290F-4A67-89A4-1FF92C9500D9}" srcOrd="1" destOrd="0" parTransId="{BE2EC648-96D6-4C7E-AEAA-A2635B31A8CF}" sibTransId="{912053B9-9E71-4DED-9F9E-60E99569E449}"/>
    <dgm:cxn modelId="{DD27D9A8-EE72-448C-95C0-9B4000DBDF79}" type="presOf" srcId="{FF36E106-5CFC-4495-863D-0591136F9E90}" destId="{5AE8C440-4A44-4105-A345-86E68D7B3E0D}" srcOrd="0" destOrd="0" presId="urn:microsoft.com/office/officeart/2005/8/layout/balance1"/>
    <dgm:cxn modelId="{5DCD0D7A-33CC-461D-A432-7F26C0A6FD2D}" srcId="{F6A70B1C-7CC9-4445-A0FB-54797526F33E}" destId="{FF36E106-5CFC-4495-863D-0591136F9E90}" srcOrd="1" destOrd="0" parTransId="{A817201C-1431-48A5-BE10-8B2B427A4825}" sibTransId="{1A120E7A-2B2F-406A-9123-789B0D2E62A5}"/>
    <dgm:cxn modelId="{6C87EFC5-5CE4-46AC-9D94-9B49976C3042}" type="presOf" srcId="{C8997B35-A14B-4E40-A6E5-EA8B7EE8ADDE}" destId="{CF8533C0-9377-40C8-81D6-5EC009C353B8}" srcOrd="0" destOrd="0" presId="urn:microsoft.com/office/officeart/2005/8/layout/balance1"/>
    <dgm:cxn modelId="{CBAFA27C-E37A-4B5A-BE28-3A336D4CF509}" type="presOf" srcId="{F6A70B1C-7CC9-4445-A0FB-54797526F33E}" destId="{70390F78-77A3-47C2-9B36-502314164FC6}" srcOrd="0" destOrd="0" presId="urn:microsoft.com/office/officeart/2005/8/layout/balance1"/>
    <dgm:cxn modelId="{CFF6F931-A80F-492F-AE65-65A2719B57A6}" type="presOf" srcId="{AAF97869-290F-4A67-89A4-1FF92C9500D9}" destId="{74A6BC68-BDB1-4C88-93BC-F2D30A642CA3}" srcOrd="0" destOrd="0" presId="urn:microsoft.com/office/officeart/2005/8/layout/balance1"/>
    <dgm:cxn modelId="{B3A47BC9-CFD7-4DEF-9D14-C55D8C45652D}" type="presOf" srcId="{34AB3BEB-CFBD-4BB8-9B44-E52160E92412}" destId="{377115B6-D0C1-4382-8958-DB9E5C8ED5D4}" srcOrd="0" destOrd="0" presId="urn:microsoft.com/office/officeart/2005/8/layout/balance1"/>
    <dgm:cxn modelId="{36FF631E-F57A-4C04-A0C1-36C77DC1F181}" srcId="{F6A70B1C-7CC9-4445-A0FB-54797526F33E}" destId="{4F6E9AA2-2CD0-4F4A-9171-7E252DEE9D63}" srcOrd="2" destOrd="0" parTransId="{EA701AA5-C95A-4792-8AAF-0A46E130C9A9}" sibTransId="{461C026C-8C17-44B1-9838-D6E541771C42}"/>
    <dgm:cxn modelId="{30BF26D2-F7A4-436E-8B85-07DA4E690B34}" srcId="{F6A70B1C-7CC9-4445-A0FB-54797526F33E}" destId="{C8997B35-A14B-4E40-A6E5-EA8B7EE8ADDE}" srcOrd="0" destOrd="0" parTransId="{4C9861BC-7B46-48C1-B3E9-0D5B62B16D62}" sibTransId="{6BA7B8B6-232E-4772-A9B8-1A3BDC4CCCA6}"/>
    <dgm:cxn modelId="{123BDC5F-925A-4035-86AE-504DF2546BE6}" type="presParOf" srcId="{291DF083-0071-446C-9306-6D0595DEF771}" destId="{99674193-93C9-4E8A-ADA8-23DDCA9209EF}" srcOrd="0" destOrd="0" presId="urn:microsoft.com/office/officeart/2005/8/layout/balance1"/>
    <dgm:cxn modelId="{FC1D98E5-8541-45DC-AC1D-2EEA46AE3CE9}" type="presParOf" srcId="{291DF083-0071-446C-9306-6D0595DEF771}" destId="{6D97DC0E-E5BB-449C-B23F-2CC64D4C116E}" srcOrd="1" destOrd="0" presId="urn:microsoft.com/office/officeart/2005/8/layout/balance1"/>
    <dgm:cxn modelId="{7E0BE90D-340C-4D8C-B5E2-9C70A6BD8ED7}" type="presParOf" srcId="{6D97DC0E-E5BB-449C-B23F-2CC64D4C116E}" destId="{46DFF922-D6D8-42CC-B369-3468631150FE}" srcOrd="0" destOrd="0" presId="urn:microsoft.com/office/officeart/2005/8/layout/balance1"/>
    <dgm:cxn modelId="{D0FD4E52-FD32-42B6-AFB1-6860CEAA3562}" type="presParOf" srcId="{6D97DC0E-E5BB-449C-B23F-2CC64D4C116E}" destId="{70390F78-77A3-47C2-9B36-502314164FC6}" srcOrd="1" destOrd="0" presId="urn:microsoft.com/office/officeart/2005/8/layout/balance1"/>
    <dgm:cxn modelId="{BA9B064B-6300-49B7-BA72-0D940A97C848}" type="presParOf" srcId="{291DF083-0071-446C-9306-6D0595DEF771}" destId="{5C0C7987-1E21-4029-9DA4-A8AD0E1B92D1}" srcOrd="2" destOrd="0" presId="urn:microsoft.com/office/officeart/2005/8/layout/balance1"/>
    <dgm:cxn modelId="{83F4EC7D-81C1-4642-9C0F-4064EFD7BA95}" type="presParOf" srcId="{5C0C7987-1E21-4029-9DA4-A8AD0E1B92D1}" destId="{526377F9-B721-4B34-83C9-D8D4B2038C98}" srcOrd="0" destOrd="0" presId="urn:microsoft.com/office/officeart/2005/8/layout/balance1"/>
    <dgm:cxn modelId="{5E173EF8-709C-4C57-B4E2-FAB236BF1FB8}" type="presParOf" srcId="{5C0C7987-1E21-4029-9DA4-A8AD0E1B92D1}" destId="{808B1185-168E-43B2-BABF-F21B7AC3AA1A}" srcOrd="1" destOrd="0" presId="urn:microsoft.com/office/officeart/2005/8/layout/balance1"/>
    <dgm:cxn modelId="{934815AF-A0C4-4589-83BE-A6E693868956}" type="presParOf" srcId="{5C0C7987-1E21-4029-9DA4-A8AD0E1B92D1}" destId="{AE3BFA66-C6B4-4A12-AE3D-1DDCAB652EA1}" srcOrd="2" destOrd="0" presId="urn:microsoft.com/office/officeart/2005/8/layout/balance1"/>
    <dgm:cxn modelId="{E3476011-411B-42AC-8034-1607F625B624}" type="presParOf" srcId="{5C0C7987-1E21-4029-9DA4-A8AD0E1B92D1}" destId="{CF8533C0-9377-40C8-81D6-5EC009C353B8}" srcOrd="3" destOrd="0" presId="urn:microsoft.com/office/officeart/2005/8/layout/balance1"/>
    <dgm:cxn modelId="{F75A3B13-7A8F-4260-AA73-2A8B0B2EA5A7}" type="presParOf" srcId="{5C0C7987-1E21-4029-9DA4-A8AD0E1B92D1}" destId="{5AE8C440-4A44-4105-A345-86E68D7B3E0D}" srcOrd="4" destOrd="0" presId="urn:microsoft.com/office/officeart/2005/8/layout/balance1"/>
    <dgm:cxn modelId="{CDCEB4AD-1DBE-447F-B452-3C5F6DCC9349}" type="presParOf" srcId="{5C0C7987-1E21-4029-9DA4-A8AD0E1B92D1}" destId="{439E4C22-3A1E-4021-BC27-7E54C6CB33E8}" srcOrd="5" destOrd="0" presId="urn:microsoft.com/office/officeart/2005/8/layout/balance1"/>
    <dgm:cxn modelId="{81B690A6-F3A7-4AB3-AA17-6E20A1BD8385}" type="presParOf" srcId="{5C0C7987-1E21-4029-9DA4-A8AD0E1B92D1}" destId="{377115B6-D0C1-4382-8958-DB9E5C8ED5D4}" srcOrd="6" destOrd="0" presId="urn:microsoft.com/office/officeart/2005/8/layout/balance1"/>
    <dgm:cxn modelId="{946139DB-4C92-475E-AB94-2D74D2B23480}" type="presParOf" srcId="{5C0C7987-1E21-4029-9DA4-A8AD0E1B92D1}" destId="{74A6BC68-BDB1-4C88-93BC-F2D30A642CA3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51BF72-68F9-483A-A98A-B30BD5058958}">
      <dsp:nvSpPr>
        <dsp:cNvPr id="0" name=""/>
        <dsp:cNvSpPr/>
      </dsp:nvSpPr>
      <dsp:spPr>
        <a:xfrm>
          <a:off x="0" y="0"/>
          <a:ext cx="8229600" cy="194595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CA5DC2-0AFE-4264-883F-11D37C784671}">
      <dsp:nvSpPr>
        <dsp:cNvPr id="0" name=""/>
        <dsp:cNvSpPr/>
      </dsp:nvSpPr>
      <dsp:spPr>
        <a:xfrm>
          <a:off x="568789" y="188915"/>
          <a:ext cx="1062942" cy="156812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4B7F7C-B5CC-40CD-9BC2-0795944ADC8B}">
      <dsp:nvSpPr>
        <dsp:cNvPr id="0" name=""/>
        <dsp:cNvSpPr/>
      </dsp:nvSpPr>
      <dsp:spPr>
        <a:xfrm rot="10800000">
          <a:off x="248489" y="1945957"/>
          <a:ext cx="1703543" cy="2378392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The University</a:t>
          </a:r>
          <a:endParaRPr lang="en-US" sz="1900" kern="1200" dirty="0"/>
        </a:p>
      </dsp:txBody>
      <dsp:txXfrm rot="10800000">
        <a:off x="248489" y="1945957"/>
        <a:ext cx="1703543" cy="2378392"/>
      </dsp:txXfrm>
    </dsp:sp>
    <dsp:sp modelId="{52E12950-9F78-4EBC-809E-CC432D8B1C8E}">
      <dsp:nvSpPr>
        <dsp:cNvPr id="0" name=""/>
        <dsp:cNvSpPr/>
      </dsp:nvSpPr>
      <dsp:spPr>
        <a:xfrm>
          <a:off x="2122386" y="461643"/>
          <a:ext cx="3936224" cy="102267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64B7FF-DCD9-4CFD-A529-2CC9B171EBAD}">
      <dsp:nvSpPr>
        <dsp:cNvPr id="0" name=""/>
        <dsp:cNvSpPr/>
      </dsp:nvSpPr>
      <dsp:spPr>
        <a:xfrm rot="10800000">
          <a:off x="3238727" y="1945957"/>
          <a:ext cx="1703543" cy="2378392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The Professional Association</a:t>
          </a:r>
          <a:endParaRPr lang="en-US" sz="1900" kern="1200" dirty="0"/>
        </a:p>
      </dsp:txBody>
      <dsp:txXfrm rot="10800000">
        <a:off x="3238727" y="1945957"/>
        <a:ext cx="1703543" cy="2378392"/>
      </dsp:txXfrm>
    </dsp:sp>
    <dsp:sp modelId="{DD9D4CB0-20D1-4B37-9066-8CF1D470E8F9}">
      <dsp:nvSpPr>
        <dsp:cNvPr id="0" name=""/>
        <dsp:cNvSpPr/>
      </dsp:nvSpPr>
      <dsp:spPr>
        <a:xfrm>
          <a:off x="6228965" y="156842"/>
          <a:ext cx="1752145" cy="163227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F1086F-3F46-44CC-9198-636C57599B11}">
      <dsp:nvSpPr>
        <dsp:cNvPr id="0" name=""/>
        <dsp:cNvSpPr/>
      </dsp:nvSpPr>
      <dsp:spPr>
        <a:xfrm rot="10800000">
          <a:off x="6253266" y="1945957"/>
          <a:ext cx="1703543" cy="2378392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Clinical Practice</a:t>
          </a:r>
          <a:endParaRPr lang="en-US" sz="1900" kern="1200" dirty="0"/>
        </a:p>
      </dsp:txBody>
      <dsp:txXfrm rot="10800000">
        <a:off x="6253266" y="1945957"/>
        <a:ext cx="1703543" cy="237839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9749E1-DEF2-4E42-B373-C68687FF2988}">
      <dsp:nvSpPr>
        <dsp:cNvPr id="0" name=""/>
        <dsp:cNvSpPr/>
      </dsp:nvSpPr>
      <dsp:spPr>
        <a:xfrm>
          <a:off x="1952625" y="0"/>
          <a:ext cx="4324350" cy="432435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14B82F6-B6CF-3F48-BDE2-DA0A9FC1AE53}">
      <dsp:nvSpPr>
        <dsp:cNvPr id="0" name=""/>
        <dsp:cNvSpPr/>
      </dsp:nvSpPr>
      <dsp:spPr>
        <a:xfrm>
          <a:off x="2363438" y="410813"/>
          <a:ext cx="1686496" cy="168649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latin typeface="Arial"/>
              <a:cs typeface="Arial"/>
            </a:rPr>
            <a:t>Education</a:t>
          </a:r>
          <a:endParaRPr lang="en-US" sz="2300" kern="1200" dirty="0">
            <a:latin typeface="Arial"/>
            <a:cs typeface="Arial"/>
          </a:endParaRPr>
        </a:p>
      </dsp:txBody>
      <dsp:txXfrm>
        <a:off x="2363438" y="410813"/>
        <a:ext cx="1686496" cy="1686496"/>
      </dsp:txXfrm>
    </dsp:sp>
    <dsp:sp modelId="{89DAA7B5-91BE-2D45-897E-8E788D5E6E09}">
      <dsp:nvSpPr>
        <dsp:cNvPr id="0" name=""/>
        <dsp:cNvSpPr/>
      </dsp:nvSpPr>
      <dsp:spPr>
        <a:xfrm>
          <a:off x="4179665" y="410813"/>
          <a:ext cx="1686496" cy="168649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latin typeface="Arial"/>
              <a:cs typeface="Arial"/>
            </a:rPr>
            <a:t>Research</a:t>
          </a:r>
          <a:endParaRPr lang="en-US" sz="2300" kern="1200" dirty="0">
            <a:latin typeface="Arial"/>
            <a:cs typeface="Arial"/>
          </a:endParaRPr>
        </a:p>
      </dsp:txBody>
      <dsp:txXfrm>
        <a:off x="4179665" y="410813"/>
        <a:ext cx="1686496" cy="1686496"/>
      </dsp:txXfrm>
    </dsp:sp>
    <dsp:sp modelId="{FB4234DD-8CDB-0644-933E-AE069FCB2977}">
      <dsp:nvSpPr>
        <dsp:cNvPr id="0" name=""/>
        <dsp:cNvSpPr/>
      </dsp:nvSpPr>
      <dsp:spPr>
        <a:xfrm>
          <a:off x="2363438" y="2227040"/>
          <a:ext cx="1686496" cy="168649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latin typeface="Arial"/>
              <a:cs typeface="Arial"/>
            </a:rPr>
            <a:t>Clinical Practice</a:t>
          </a:r>
          <a:endParaRPr lang="en-US" sz="2300" kern="1200" dirty="0">
            <a:latin typeface="Arial"/>
            <a:cs typeface="Arial"/>
          </a:endParaRPr>
        </a:p>
      </dsp:txBody>
      <dsp:txXfrm>
        <a:off x="2363438" y="2227040"/>
        <a:ext cx="1686496" cy="1686496"/>
      </dsp:txXfrm>
    </dsp:sp>
    <dsp:sp modelId="{43D7D82B-C6C1-FE4A-87EF-58EA5C2AEBC9}">
      <dsp:nvSpPr>
        <dsp:cNvPr id="0" name=""/>
        <dsp:cNvSpPr/>
      </dsp:nvSpPr>
      <dsp:spPr>
        <a:xfrm>
          <a:off x="4179665" y="2227040"/>
          <a:ext cx="1686496" cy="168649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latin typeface="Arial"/>
              <a:cs typeface="Arial"/>
            </a:rPr>
            <a:t>Clinical Admin / Policy</a:t>
          </a:r>
          <a:endParaRPr lang="en-US" sz="2300" kern="1200" dirty="0">
            <a:latin typeface="Arial"/>
            <a:cs typeface="Arial"/>
          </a:endParaRPr>
        </a:p>
      </dsp:txBody>
      <dsp:txXfrm>
        <a:off x="4179665" y="2227040"/>
        <a:ext cx="1686496" cy="168649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BA3761-D8BD-48A6-B0EC-168865CF1D81}">
      <dsp:nvSpPr>
        <dsp:cNvPr id="0" name=""/>
        <dsp:cNvSpPr/>
      </dsp:nvSpPr>
      <dsp:spPr>
        <a:xfrm>
          <a:off x="2212086" y="0"/>
          <a:ext cx="1556766" cy="86487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Challenges</a:t>
          </a:r>
          <a:endParaRPr lang="en-US" sz="2100" kern="1200" dirty="0"/>
        </a:p>
      </dsp:txBody>
      <dsp:txXfrm>
        <a:off x="2212086" y="0"/>
        <a:ext cx="1556766" cy="864870"/>
      </dsp:txXfrm>
    </dsp:sp>
    <dsp:sp modelId="{149BE2E0-80EE-43ED-BE1C-41A49A33799A}">
      <dsp:nvSpPr>
        <dsp:cNvPr id="0" name=""/>
        <dsp:cNvSpPr/>
      </dsp:nvSpPr>
      <dsp:spPr>
        <a:xfrm>
          <a:off x="4460748" y="0"/>
          <a:ext cx="1556766" cy="86487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Benefits</a:t>
          </a:r>
          <a:endParaRPr lang="en-US" sz="2100" kern="1200" dirty="0"/>
        </a:p>
      </dsp:txBody>
      <dsp:txXfrm>
        <a:off x="4460748" y="0"/>
        <a:ext cx="1556766" cy="864870"/>
      </dsp:txXfrm>
    </dsp:sp>
    <dsp:sp modelId="{4C98D693-C6F4-4E1B-90A7-200C04A28168}">
      <dsp:nvSpPr>
        <dsp:cNvPr id="0" name=""/>
        <dsp:cNvSpPr/>
      </dsp:nvSpPr>
      <dsp:spPr>
        <a:xfrm>
          <a:off x="3790473" y="3675697"/>
          <a:ext cx="648652" cy="648652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EBC386-172E-4373-B159-8F9D331CAFC9}">
      <dsp:nvSpPr>
        <dsp:cNvPr id="0" name=""/>
        <dsp:cNvSpPr/>
      </dsp:nvSpPr>
      <dsp:spPr>
        <a:xfrm rot="240000">
          <a:off x="2168248" y="3397742"/>
          <a:ext cx="3893103" cy="27223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5F54A3-2A64-4E60-BF12-FECCBA1B6410}">
      <dsp:nvSpPr>
        <dsp:cNvPr id="0" name=""/>
        <dsp:cNvSpPr/>
      </dsp:nvSpPr>
      <dsp:spPr>
        <a:xfrm rot="240000">
          <a:off x="4505718" y="2717094"/>
          <a:ext cx="1553311" cy="7236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Collateral reach</a:t>
          </a:r>
          <a:endParaRPr lang="en-US" sz="1800" kern="1200" dirty="0"/>
        </a:p>
      </dsp:txBody>
      <dsp:txXfrm rot="240000">
        <a:off x="4505718" y="2717094"/>
        <a:ext cx="1553311" cy="723684"/>
      </dsp:txXfrm>
    </dsp:sp>
    <dsp:sp modelId="{A2178F79-4321-44E3-BDB3-B11B7B31801F}">
      <dsp:nvSpPr>
        <dsp:cNvPr id="0" name=""/>
        <dsp:cNvSpPr/>
      </dsp:nvSpPr>
      <dsp:spPr>
        <a:xfrm rot="240000">
          <a:off x="4561935" y="1938711"/>
          <a:ext cx="1553311" cy="7236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Member engagement</a:t>
          </a:r>
          <a:endParaRPr lang="en-US" sz="1800" kern="1200" dirty="0"/>
        </a:p>
      </dsp:txBody>
      <dsp:txXfrm rot="240000">
        <a:off x="4561935" y="1938711"/>
        <a:ext cx="1553311" cy="723684"/>
      </dsp:txXfrm>
    </dsp:sp>
    <dsp:sp modelId="{194FF2DA-09C4-4373-9291-8922873C59F8}">
      <dsp:nvSpPr>
        <dsp:cNvPr id="0" name=""/>
        <dsp:cNvSpPr/>
      </dsp:nvSpPr>
      <dsp:spPr>
        <a:xfrm rot="240000">
          <a:off x="4618151" y="1177626"/>
          <a:ext cx="1553311" cy="7236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Widening partnerships</a:t>
          </a:r>
          <a:endParaRPr lang="en-US" sz="1800" kern="1200" dirty="0"/>
        </a:p>
      </dsp:txBody>
      <dsp:txXfrm rot="240000">
        <a:off x="4618151" y="1177626"/>
        <a:ext cx="1553311" cy="723684"/>
      </dsp:txXfrm>
    </dsp:sp>
    <dsp:sp modelId="{241DD2B7-7EF9-4B3C-B98C-052A8A58D8F4}">
      <dsp:nvSpPr>
        <dsp:cNvPr id="0" name=""/>
        <dsp:cNvSpPr/>
      </dsp:nvSpPr>
      <dsp:spPr>
        <a:xfrm rot="240000">
          <a:off x="2278678" y="2561418"/>
          <a:ext cx="1553311" cy="7236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Members</a:t>
          </a:r>
          <a:endParaRPr lang="en-US" sz="1800" kern="1200" dirty="0"/>
        </a:p>
      </dsp:txBody>
      <dsp:txXfrm rot="240000">
        <a:off x="2278678" y="2561418"/>
        <a:ext cx="1553311" cy="723684"/>
      </dsp:txXfrm>
    </dsp:sp>
    <dsp:sp modelId="{1FA588C8-2BCF-4041-AAE5-A44B97FD2051}">
      <dsp:nvSpPr>
        <dsp:cNvPr id="0" name=""/>
        <dsp:cNvSpPr/>
      </dsp:nvSpPr>
      <dsp:spPr>
        <a:xfrm rot="240000">
          <a:off x="2334894" y="1783035"/>
          <a:ext cx="1553311" cy="7236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Organization</a:t>
          </a:r>
          <a:endParaRPr lang="en-US" sz="1800" kern="1200" dirty="0"/>
        </a:p>
      </dsp:txBody>
      <dsp:txXfrm rot="240000">
        <a:off x="2334894" y="1783035"/>
        <a:ext cx="1553311" cy="72368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9354C-6818-004C-8416-50EFB144C162}" type="datetimeFigureOut">
              <a:rPr lang="en-US" smtClean="0"/>
              <a:pPr/>
              <a:t>6/9/2010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068AE-6AD5-C142-B62D-92034D45AB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A6A5CF8-FD11-44CF-9106-CD01491F1911}" type="datetimeFigureOut">
              <a:rPr lang="en-US" smtClean="0"/>
              <a:pPr/>
              <a:t>6/9/2010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C2644BB-DA4F-4169-9FAA-97D43961D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5CF8-FD11-44CF-9106-CD01491F1911}" type="datetimeFigureOut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44BB-DA4F-4169-9FAA-97D43961D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5CF8-FD11-44CF-9106-CD01491F1911}" type="datetimeFigureOut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44BB-DA4F-4169-9FAA-97D43961D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5CF8-FD11-44CF-9106-CD01491F1911}" type="datetimeFigureOut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44BB-DA4F-4169-9FAA-97D43961D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5CF8-FD11-44CF-9106-CD01491F1911}" type="datetimeFigureOut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44BB-DA4F-4169-9FAA-97D43961D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5CF8-FD11-44CF-9106-CD01491F1911}" type="datetimeFigureOut">
              <a:rPr lang="en-US" smtClean="0"/>
              <a:pPr/>
              <a:t>6/9/2010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44BB-DA4F-4169-9FAA-97D43961D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6A5CF8-FD11-44CF-9106-CD01491F1911}" type="datetimeFigureOut">
              <a:rPr lang="en-US" smtClean="0"/>
              <a:pPr/>
              <a:t>6/9/2010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2644BB-DA4F-4169-9FAA-97D43961D0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A6A5CF8-FD11-44CF-9106-CD01491F1911}" type="datetimeFigureOut">
              <a:rPr lang="en-US" smtClean="0"/>
              <a:pPr/>
              <a:t>6/9/2010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C2644BB-DA4F-4169-9FAA-97D43961D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5CF8-FD11-44CF-9106-CD01491F1911}" type="datetimeFigureOut">
              <a:rPr lang="en-US" smtClean="0"/>
              <a:pPr/>
              <a:t>6/9/2010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44BB-DA4F-4169-9FAA-97D43961D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5CF8-FD11-44CF-9106-CD01491F1911}" type="datetimeFigureOut">
              <a:rPr lang="en-US" smtClean="0"/>
              <a:pPr/>
              <a:t>6/9/2010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44BB-DA4F-4169-9FAA-97D43961D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5CF8-FD11-44CF-9106-CD01491F1911}" type="datetimeFigureOut">
              <a:rPr lang="en-US" smtClean="0"/>
              <a:pPr/>
              <a:t>6/9/2010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44BB-DA4F-4169-9FAA-97D43961D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A6A5CF8-FD11-44CF-9106-CD01491F1911}" type="datetimeFigureOut">
              <a:rPr lang="en-US" smtClean="0"/>
              <a:pPr/>
              <a:t>6/9/2010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C2644BB-DA4F-4169-9FAA-97D43961D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76400"/>
            <a:ext cx="8458200" cy="147002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Creative Knowledge Translation Strategy: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 smtClean="0"/>
              <a:t>Partnership </a:t>
            </a:r>
            <a:r>
              <a:rPr lang="en-US" sz="3200" b="1" dirty="0" smtClean="0"/>
              <a:t>among the </a:t>
            </a:r>
            <a:r>
              <a:rPr lang="en-US" sz="3200" b="1" dirty="0" smtClean="0"/>
              <a:t>university, the professional association and clinical practice to develop a shared knowledge broker position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153400" cy="2577062"/>
          </a:xfrm>
        </p:spPr>
        <p:txBody>
          <a:bodyPr>
            <a:normAutofit fontScale="62500" lnSpcReduction="20000"/>
          </a:bodyPr>
          <a:lstStyle/>
          <a:p>
            <a:r>
              <a:rPr lang="en-US" sz="2900" b="1" dirty="0" smtClean="0"/>
              <a:t>Rebecca Tunnacliffe</a:t>
            </a:r>
          </a:p>
          <a:p>
            <a:r>
              <a:rPr lang="en-US" sz="2900" dirty="0" smtClean="0"/>
              <a:t>Chief Executive Officer</a:t>
            </a:r>
          </a:p>
          <a:p>
            <a:r>
              <a:rPr lang="en-US" sz="2900" i="1" dirty="0" smtClean="0"/>
              <a:t>Physiotherapy Association of British Columbia</a:t>
            </a:r>
          </a:p>
          <a:p>
            <a:endParaRPr lang="en-US" sz="2900" b="1" dirty="0" smtClean="0"/>
          </a:p>
          <a:p>
            <a:r>
              <a:rPr lang="en-US" sz="2900" b="1" dirty="0" smtClean="0"/>
              <a:t>Alison Hoens</a:t>
            </a:r>
          </a:p>
          <a:p>
            <a:r>
              <a:rPr lang="en-US" sz="2900" dirty="0" smtClean="0"/>
              <a:t>Physical Therapy Knowledge Broker</a:t>
            </a:r>
          </a:p>
          <a:p>
            <a:r>
              <a:rPr lang="en-US" sz="2900" i="1" dirty="0" smtClean="0"/>
              <a:t>UBC Dept of PT (Faculty of Medicine), PABC, BC </a:t>
            </a:r>
            <a:r>
              <a:rPr lang="en-US" sz="2900" i="1" dirty="0" err="1" smtClean="0"/>
              <a:t>RSRNet</a:t>
            </a:r>
            <a:r>
              <a:rPr lang="en-US" sz="2900" i="1" dirty="0" smtClean="0"/>
              <a:t>, VCHRI, PHCRI</a:t>
            </a:r>
          </a:p>
          <a:p>
            <a:r>
              <a:rPr lang="en-US" sz="2900" dirty="0" smtClean="0"/>
              <a:t>Clinical Associate Professor</a:t>
            </a:r>
          </a:p>
          <a:p>
            <a:r>
              <a:rPr lang="en-US" sz="2900" i="1" dirty="0" smtClean="0"/>
              <a:t>UBC Dept of PT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Benefits &amp; Challenges: Professional Association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&amp; Challenges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</a:t>
            </a:r>
            <a:endParaRPr lang="en-US" dirty="0"/>
          </a:p>
        </p:txBody>
      </p:sp>
      <p:pic>
        <p:nvPicPr>
          <p:cNvPr id="1026" name="Picture 2" descr="C:\Documents and Settings\ahoens\Local Settings\Temporary Internet Files\Content.IE5\7XWSZNTS\MC900293510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675888" y="3703003"/>
            <a:ext cx="1792224" cy="141732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43000" y="2895600"/>
            <a:ext cx="2133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Needs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Opportunities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Resources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Why</a:t>
            </a:r>
            <a:r>
              <a:rPr lang="en-US" dirty="0" smtClean="0"/>
              <a:t> the role was created</a:t>
            </a:r>
          </a:p>
          <a:p>
            <a:r>
              <a:rPr lang="en-US" b="1" dirty="0" smtClean="0"/>
              <a:t>How</a:t>
            </a:r>
            <a:r>
              <a:rPr lang="en-US" dirty="0" smtClean="0"/>
              <a:t> the role was created</a:t>
            </a:r>
          </a:p>
          <a:p>
            <a:r>
              <a:rPr lang="en-US" b="1" dirty="0" smtClean="0"/>
              <a:t>What</a:t>
            </a:r>
            <a:r>
              <a:rPr lang="en-US" dirty="0" smtClean="0"/>
              <a:t> is the role?</a:t>
            </a:r>
          </a:p>
          <a:p>
            <a:r>
              <a:rPr lang="en-US" b="1" dirty="0" smtClean="0"/>
              <a:t>Benefits &amp; challenges </a:t>
            </a:r>
            <a:r>
              <a:rPr lang="en-US" dirty="0" smtClean="0"/>
              <a:t>of the role</a:t>
            </a:r>
          </a:p>
          <a:p>
            <a:r>
              <a:rPr lang="en-US" b="1" dirty="0" smtClean="0"/>
              <a:t>Next</a:t>
            </a:r>
            <a:r>
              <a:rPr lang="en-US" dirty="0" smtClean="0"/>
              <a:t> steps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Ranking of importance of factors influencing current practice:</a:t>
            </a:r>
          </a:p>
          <a:p>
            <a:pPr lvl="1"/>
            <a:r>
              <a:rPr lang="en-US" b="1" dirty="0" smtClean="0"/>
              <a:t>Experience</a:t>
            </a:r>
          </a:p>
          <a:p>
            <a:pPr lvl="1"/>
            <a:r>
              <a:rPr lang="en-US" b="1" dirty="0" smtClean="0"/>
              <a:t>Continuing education (practical)</a:t>
            </a:r>
          </a:p>
          <a:p>
            <a:pPr lvl="1"/>
            <a:r>
              <a:rPr lang="en-US" b="1" dirty="0" smtClean="0"/>
              <a:t>Colleague influence</a:t>
            </a:r>
          </a:p>
          <a:p>
            <a:pPr lvl="1"/>
            <a:r>
              <a:rPr lang="en-US" b="1" dirty="0" smtClean="0"/>
              <a:t>Continuing education (theory)</a:t>
            </a:r>
          </a:p>
          <a:p>
            <a:pPr lvl="1"/>
            <a:r>
              <a:rPr lang="en-US" b="1" dirty="0" smtClean="0"/>
              <a:t>Professional literature *secondary sources</a:t>
            </a:r>
          </a:p>
          <a:p>
            <a:pPr lvl="1"/>
            <a:r>
              <a:rPr lang="en-US" b="1" dirty="0" smtClean="0"/>
              <a:t>Entry level training</a:t>
            </a:r>
          </a:p>
          <a:p>
            <a:pPr lvl="4"/>
            <a:r>
              <a:rPr lang="en-US" sz="1400" b="1" dirty="0" smtClean="0"/>
              <a:t>Stevenson et al (2005)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PTs’ interventions for hypothetical typical patient with acute LBP</a:t>
            </a:r>
          </a:p>
          <a:p>
            <a:pPr lvl="1"/>
            <a:r>
              <a:rPr lang="en-US" b="1" u="sng" dirty="0" smtClean="0"/>
              <a:t>68% </a:t>
            </a:r>
            <a:r>
              <a:rPr lang="en-US" b="1" dirty="0" smtClean="0"/>
              <a:t>used Rx with </a:t>
            </a:r>
            <a:r>
              <a:rPr lang="en-US" b="1" u="sng" dirty="0" smtClean="0"/>
              <a:t>strong or moderate </a:t>
            </a:r>
            <a:r>
              <a:rPr lang="en-US" b="1" dirty="0" smtClean="0"/>
              <a:t>evidence of effectiveness</a:t>
            </a:r>
          </a:p>
          <a:p>
            <a:pPr lvl="1"/>
            <a:r>
              <a:rPr lang="en-US" b="1" u="sng" dirty="0" smtClean="0"/>
              <a:t>90% </a:t>
            </a:r>
            <a:r>
              <a:rPr lang="en-US" b="1" dirty="0" smtClean="0"/>
              <a:t>used Rx with </a:t>
            </a:r>
            <a:r>
              <a:rPr lang="en-US" b="1" u="sng" dirty="0" smtClean="0"/>
              <a:t>limited </a:t>
            </a:r>
            <a:r>
              <a:rPr lang="en-US" b="1" dirty="0" smtClean="0"/>
              <a:t>evidence of effectiveness</a:t>
            </a:r>
          </a:p>
          <a:p>
            <a:pPr lvl="1"/>
            <a:r>
              <a:rPr lang="en-US" b="1" u="sng" dirty="0" smtClean="0"/>
              <a:t>96% </a:t>
            </a:r>
            <a:r>
              <a:rPr lang="en-US" b="1" dirty="0" smtClean="0"/>
              <a:t>used Rx with </a:t>
            </a:r>
            <a:r>
              <a:rPr lang="en-US" b="1" u="sng" dirty="0" smtClean="0"/>
              <a:t>absence</a:t>
            </a:r>
            <a:r>
              <a:rPr lang="en-US" b="1" dirty="0" smtClean="0"/>
              <a:t> of evidence of effectiveness</a:t>
            </a:r>
          </a:p>
          <a:p>
            <a:pPr lvl="4"/>
            <a:r>
              <a:rPr lang="en-US" b="1" dirty="0" smtClean="0"/>
              <a:t>Mikhail et al, 2005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Challenges:</a:t>
            </a:r>
          </a:p>
          <a:p>
            <a:pPr lvl="1"/>
            <a:r>
              <a:rPr lang="en-US" b="1" dirty="0" smtClean="0"/>
              <a:t>Not enough time</a:t>
            </a:r>
          </a:p>
          <a:p>
            <a:pPr lvl="1"/>
            <a:r>
              <a:rPr lang="en-US" b="1" dirty="0" smtClean="0"/>
              <a:t>Not enough evidence</a:t>
            </a:r>
          </a:p>
          <a:p>
            <a:pPr lvl="1"/>
            <a:r>
              <a:rPr lang="en-US" b="1" dirty="0" smtClean="0"/>
              <a:t>Too much evidence</a:t>
            </a:r>
          </a:p>
          <a:p>
            <a:pPr lvl="1"/>
            <a:r>
              <a:rPr lang="en-US" b="1" dirty="0" smtClean="0"/>
              <a:t>Can’t acquire evidence</a:t>
            </a:r>
          </a:p>
          <a:p>
            <a:pPr lvl="1"/>
            <a:r>
              <a:rPr lang="en-US" b="1" dirty="0" smtClean="0"/>
              <a:t>Can’t appraise evidence</a:t>
            </a:r>
          </a:p>
          <a:p>
            <a:pPr lvl="1"/>
            <a:r>
              <a:rPr lang="en-US" b="1" dirty="0" smtClean="0"/>
              <a:t>Can’t synthesizing evidence</a:t>
            </a:r>
          </a:p>
          <a:p>
            <a:pPr lvl="1"/>
            <a:r>
              <a:rPr lang="en-US" b="1" dirty="0" smtClean="0"/>
              <a:t>Can’t apply evidence</a:t>
            </a:r>
          </a:p>
          <a:p>
            <a:endParaRPr lang="en-US" dirty="0"/>
          </a:p>
        </p:txBody>
      </p:sp>
      <p:pic>
        <p:nvPicPr>
          <p:cNvPr id="4" name="Picture 6" descr="overwhelme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447800"/>
            <a:ext cx="3554016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</a:t>
            </a:r>
            <a:endParaRPr lang="en-US" dirty="0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973090" y="2384361"/>
            <a:ext cx="3024331" cy="1593182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latin typeface="Tahoma" pitchFamily="34" charset="0"/>
              </a:rPr>
              <a:t>Ask</a:t>
            </a: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4937905" y="2451797"/>
            <a:ext cx="3219963" cy="1528555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latin typeface="Tahoma" pitchFamily="34" charset="0"/>
              </a:rPr>
              <a:t>Answer</a:t>
            </a: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764415" y="4272576"/>
            <a:ext cx="3024331" cy="1593182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latin typeface="Tahoma" pitchFamily="34" charset="0"/>
              </a:rPr>
              <a:t>Do</a:t>
            </a: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4868347" y="4205139"/>
            <a:ext cx="3024331" cy="1593182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latin typeface="Tahoma" pitchFamily="34" charset="0"/>
              </a:rPr>
              <a:t>Know</a:t>
            </a: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 rot="16200000">
            <a:off x="4201280" y="1108043"/>
            <a:ext cx="568994" cy="2851884"/>
          </a:xfrm>
          <a:prstGeom prst="curvedLeftArrow">
            <a:avLst>
              <a:gd name="adj1" fmla="val 94126"/>
              <a:gd name="adj2" fmla="val 188251"/>
              <a:gd name="adj3" fmla="val 3333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 rot="21233148">
            <a:off x="8002811" y="2951949"/>
            <a:ext cx="683989" cy="2689021"/>
          </a:xfrm>
          <a:prstGeom prst="curvedLeftArrow">
            <a:avLst>
              <a:gd name="adj1" fmla="val 93042"/>
              <a:gd name="adj2" fmla="val 188336"/>
              <a:gd name="adj3" fmla="val 3333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 rot="5297292">
            <a:off x="3867329" y="4933755"/>
            <a:ext cx="849977" cy="2430189"/>
          </a:xfrm>
          <a:prstGeom prst="curvedLeftArrow">
            <a:avLst>
              <a:gd name="adj1" fmla="val 47636"/>
              <a:gd name="adj2" fmla="val 95271"/>
              <a:gd name="adj3" fmla="val 3333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 rot="10214326">
            <a:off x="457200" y="2828316"/>
            <a:ext cx="641964" cy="2594891"/>
          </a:xfrm>
          <a:prstGeom prst="curvedLeftArrow">
            <a:avLst>
              <a:gd name="adj1" fmla="val 94022"/>
              <a:gd name="adj2" fmla="val 188062"/>
              <a:gd name="adj3" fmla="val 3333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Box 11"/>
          <p:cNvSpPr txBox="1">
            <a:spLocks noChangeArrowheads="1"/>
          </p:cNvSpPr>
          <p:nvPr/>
        </p:nvSpPr>
        <p:spPr bwMode="auto">
          <a:xfrm>
            <a:off x="2667000" y="3810000"/>
            <a:ext cx="354295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The Know-Do Gap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What: Initial 3 perspectives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066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What: Current perspectives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71800" y="2209800"/>
            <a:ext cx="3044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Evidence-Informed Practice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6172200"/>
            <a:ext cx="3044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Practice-Informed Evidence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7" name="Right Arrow Callout 6"/>
          <p:cNvSpPr/>
          <p:nvPr/>
        </p:nvSpPr>
        <p:spPr>
          <a:xfrm>
            <a:off x="457200" y="2667000"/>
            <a:ext cx="2209800" cy="1447800"/>
          </a:xfrm>
          <a:prstGeom prst="right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 smtClean="0">
              <a:latin typeface="Arial"/>
              <a:cs typeface="Arial"/>
            </a:endParaRPr>
          </a:p>
          <a:p>
            <a:r>
              <a:rPr lang="en-US" sz="1400" dirty="0" smtClean="0">
                <a:latin typeface="Arial"/>
                <a:cs typeface="Arial"/>
              </a:rPr>
              <a:t>UBC Dept PT (FOM)</a:t>
            </a:r>
          </a:p>
          <a:p>
            <a:endParaRPr lang="en-US" sz="1400" dirty="0" smtClean="0">
              <a:latin typeface="Arial"/>
              <a:cs typeface="Arial"/>
            </a:endParaRPr>
          </a:p>
          <a:p>
            <a:r>
              <a:rPr lang="en-US" sz="1400" dirty="0" smtClean="0">
                <a:latin typeface="Arial"/>
                <a:cs typeface="Arial"/>
              </a:rPr>
              <a:t>PABC Continuing Education</a:t>
            </a:r>
          </a:p>
          <a:p>
            <a:pPr algn="ctr"/>
            <a:endParaRPr lang="en-US" dirty="0"/>
          </a:p>
        </p:txBody>
      </p:sp>
      <p:sp>
        <p:nvSpPr>
          <p:cNvPr id="8" name="Right Arrow Callout 7"/>
          <p:cNvSpPr/>
          <p:nvPr/>
        </p:nvSpPr>
        <p:spPr>
          <a:xfrm>
            <a:off x="304800" y="4724400"/>
            <a:ext cx="2362200" cy="1600200"/>
          </a:xfrm>
          <a:prstGeom prst="right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latin typeface="Arial"/>
                <a:cs typeface="Arial"/>
              </a:rPr>
              <a:t>Clinicians</a:t>
            </a:r>
          </a:p>
          <a:p>
            <a:pPr>
              <a:buFontTx/>
              <a:buChar char="-"/>
            </a:pPr>
            <a:r>
              <a:rPr lang="en-US" sz="1600" dirty="0" smtClean="0">
                <a:latin typeface="Arial"/>
                <a:cs typeface="Arial"/>
              </a:rPr>
              <a:t>Opinion leaders</a:t>
            </a:r>
          </a:p>
          <a:p>
            <a:pPr>
              <a:buFontTx/>
              <a:buChar char="-"/>
            </a:pPr>
            <a:r>
              <a:rPr lang="en-US" sz="1600" dirty="0" smtClean="0">
                <a:latin typeface="Arial"/>
                <a:cs typeface="Arial"/>
              </a:rPr>
              <a:t>-Frontline staff</a:t>
            </a:r>
          </a:p>
          <a:p>
            <a:pPr>
              <a:buFontTx/>
              <a:buChar char="-"/>
            </a:pPr>
            <a:r>
              <a:rPr lang="en-US" sz="1600" dirty="0" smtClean="0">
                <a:latin typeface="Arial"/>
                <a:cs typeface="Arial"/>
              </a:rPr>
              <a:t>Multi-</a:t>
            </a:r>
            <a:r>
              <a:rPr lang="en-US" sz="1600" dirty="0" err="1" smtClean="0">
                <a:latin typeface="Arial"/>
                <a:cs typeface="Arial"/>
              </a:rPr>
              <a:t>discip</a:t>
            </a:r>
            <a:r>
              <a:rPr lang="en-US" sz="1600" dirty="0" smtClean="0">
                <a:latin typeface="Arial"/>
                <a:cs typeface="Arial"/>
              </a:rPr>
              <a:t>.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9" name="Left Arrow Callout 8"/>
          <p:cNvSpPr/>
          <p:nvPr/>
        </p:nvSpPr>
        <p:spPr>
          <a:xfrm>
            <a:off x="6553200" y="2895600"/>
            <a:ext cx="2362200" cy="1219200"/>
          </a:xfrm>
          <a:prstGeom prst="left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latin typeface="Arial"/>
                <a:cs typeface="Arial"/>
              </a:rPr>
              <a:t>VCHRI</a:t>
            </a:r>
          </a:p>
          <a:p>
            <a:r>
              <a:rPr lang="en-US" sz="1600" dirty="0" smtClean="0">
                <a:latin typeface="Arial"/>
                <a:cs typeface="Arial"/>
              </a:rPr>
              <a:t>PCHRI</a:t>
            </a:r>
          </a:p>
          <a:p>
            <a:r>
              <a:rPr lang="en-US" sz="1600" dirty="0" smtClean="0">
                <a:latin typeface="Arial"/>
                <a:cs typeface="Arial"/>
              </a:rPr>
              <a:t>CFRI</a:t>
            </a:r>
          </a:p>
          <a:p>
            <a:r>
              <a:rPr lang="en-US" sz="1600" dirty="0" smtClean="0">
                <a:latin typeface="Arial"/>
                <a:cs typeface="Arial"/>
              </a:rPr>
              <a:t>UBC Dept PT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0" name="Left Arrow Callout 9"/>
          <p:cNvSpPr/>
          <p:nvPr/>
        </p:nvSpPr>
        <p:spPr>
          <a:xfrm>
            <a:off x="6400800" y="4648200"/>
            <a:ext cx="2514600" cy="1676400"/>
          </a:xfrm>
          <a:prstGeom prst="left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latin typeface="Arial"/>
              <a:cs typeface="Arial"/>
            </a:endParaRPr>
          </a:p>
          <a:p>
            <a:endParaRPr lang="en-US" sz="1600" dirty="0" smtClean="0">
              <a:latin typeface="Arial"/>
              <a:cs typeface="Arial"/>
            </a:endParaRPr>
          </a:p>
          <a:p>
            <a:r>
              <a:rPr lang="en-US" sz="1600" dirty="0" smtClean="0">
                <a:latin typeface="Arial"/>
                <a:cs typeface="Arial"/>
              </a:rPr>
              <a:t>Decision makers</a:t>
            </a:r>
          </a:p>
          <a:p>
            <a:pPr>
              <a:buFontTx/>
              <a:buChar char="-"/>
            </a:pPr>
            <a:r>
              <a:rPr lang="en-US" sz="1600" dirty="0" smtClean="0">
                <a:latin typeface="Arial"/>
                <a:cs typeface="Arial"/>
              </a:rPr>
              <a:t>Professional Practice Leaders</a:t>
            </a:r>
          </a:p>
          <a:p>
            <a:pPr>
              <a:buFontTx/>
              <a:buChar char="-"/>
            </a:pPr>
            <a:r>
              <a:rPr lang="en-US" sz="1600" dirty="0" smtClean="0">
                <a:latin typeface="Arial"/>
                <a:cs typeface="Arial"/>
              </a:rPr>
              <a:t>Professional Associations</a:t>
            </a:r>
          </a:p>
          <a:p>
            <a:pPr>
              <a:buFontTx/>
              <a:buChar char="-"/>
            </a:pPr>
            <a:endParaRPr lang="en-US" dirty="0" smtClean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425145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458200" y="40386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What: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Catalyst</a:t>
            </a:r>
          </a:p>
          <a:p>
            <a:pPr lvl="1"/>
            <a:r>
              <a:rPr lang="en-US" dirty="0" smtClean="0"/>
              <a:t>Identification of leading edge opportunities</a:t>
            </a:r>
          </a:p>
          <a:p>
            <a:pPr lvl="1"/>
            <a:r>
              <a:rPr lang="en-US" dirty="0" smtClean="0"/>
              <a:t>Identification / development of learning tools &amp; resources</a:t>
            </a:r>
          </a:p>
          <a:p>
            <a:r>
              <a:rPr lang="en-US" dirty="0" smtClean="0"/>
              <a:t>Facilitator</a:t>
            </a:r>
          </a:p>
          <a:p>
            <a:pPr lvl="1"/>
            <a:r>
              <a:rPr lang="en-US" dirty="0" smtClean="0"/>
              <a:t>Identification &amp; acquisition of resources</a:t>
            </a:r>
          </a:p>
          <a:p>
            <a:pPr lvl="1"/>
            <a:r>
              <a:rPr lang="en-US" dirty="0" smtClean="0"/>
              <a:t>Creation of  novel teams (researchers, clinicians, decision-makers) </a:t>
            </a:r>
          </a:p>
          <a:p>
            <a:pPr lvl="1"/>
            <a:r>
              <a:rPr lang="en-US" dirty="0" smtClean="0"/>
              <a:t>Foster capacity building</a:t>
            </a:r>
          </a:p>
          <a:p>
            <a:r>
              <a:rPr lang="en-US" dirty="0" smtClean="0"/>
              <a:t>Communicator</a:t>
            </a:r>
          </a:p>
          <a:p>
            <a:pPr lvl="1"/>
            <a:r>
              <a:rPr lang="en-US" dirty="0" smtClean="0"/>
              <a:t>Translation into stakeholder ‘language’</a:t>
            </a:r>
          </a:p>
          <a:p>
            <a:pPr lvl="1"/>
            <a:r>
              <a:rPr lang="en-US" dirty="0" smtClean="0"/>
              <a:t>Development &amp; dissemination of targeted messages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4103</TotalTime>
  <Words>325</Words>
  <Application>Microsoft Office PowerPoint</Application>
  <PresentationFormat>On-screen Show (4:3)</PresentationFormat>
  <Paragraphs>112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Creative Knowledge Translation Strategy:  Partnership among the university, the professional association and clinical practice to develop a shared knowledge broker position</vt:lpstr>
      <vt:lpstr>OUTLINE</vt:lpstr>
      <vt:lpstr>Why</vt:lpstr>
      <vt:lpstr>Why</vt:lpstr>
      <vt:lpstr>Why</vt:lpstr>
      <vt:lpstr>Why</vt:lpstr>
      <vt:lpstr>What: Initial 3 perspectives</vt:lpstr>
      <vt:lpstr>What: Current perspectives</vt:lpstr>
      <vt:lpstr>What: Roles</vt:lpstr>
      <vt:lpstr>Benefits &amp; Challenges: Professional Association</vt:lpstr>
      <vt:lpstr>Benefits &amp; Challenges</vt:lpstr>
      <vt:lpstr>The future</vt:lpstr>
    </vt:vector>
  </TitlesOfParts>
  <Company>University of British Columbia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THERAPY KNOWLEDGE BROKER</dc:title>
  <dc:creator>ahoens</dc:creator>
  <cp:lastModifiedBy>ahoens</cp:lastModifiedBy>
  <cp:revision>55</cp:revision>
  <dcterms:created xsi:type="dcterms:W3CDTF">2010-05-24T21:12:07Z</dcterms:created>
  <dcterms:modified xsi:type="dcterms:W3CDTF">2010-06-09T15:27:02Z</dcterms:modified>
</cp:coreProperties>
</file>